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  <p:sldMasterId id="2147483679" r:id="rId5"/>
  </p:sldMasterIdLst>
  <p:notesMasterIdLst>
    <p:notesMasterId r:id="rId88"/>
  </p:notesMasterIdLst>
  <p:handoutMasterIdLst>
    <p:handoutMasterId r:id="rId89"/>
  </p:handoutMasterIdLst>
  <p:sldIdLst>
    <p:sldId id="259" r:id="rId6"/>
    <p:sldId id="1721" r:id="rId7"/>
    <p:sldId id="272" r:id="rId8"/>
    <p:sldId id="1985" r:id="rId9"/>
    <p:sldId id="1731" r:id="rId10"/>
    <p:sldId id="1986" r:id="rId11"/>
    <p:sldId id="1769" r:id="rId12"/>
    <p:sldId id="1680" r:id="rId13"/>
    <p:sldId id="1987" r:id="rId14"/>
    <p:sldId id="1988" r:id="rId15"/>
    <p:sldId id="1921" r:id="rId16"/>
    <p:sldId id="1953" r:id="rId17"/>
    <p:sldId id="1989" r:id="rId18"/>
    <p:sldId id="1990" r:id="rId19"/>
    <p:sldId id="1785" r:id="rId20"/>
    <p:sldId id="1955" r:id="rId21"/>
    <p:sldId id="1788" r:id="rId22"/>
    <p:sldId id="1991" r:id="rId23"/>
    <p:sldId id="1992" r:id="rId24"/>
    <p:sldId id="1993" r:id="rId25"/>
    <p:sldId id="1994" r:id="rId26"/>
    <p:sldId id="1789" r:id="rId27"/>
    <p:sldId id="1957" r:id="rId28"/>
    <p:sldId id="1791" r:id="rId29"/>
    <p:sldId id="1995" r:id="rId30"/>
    <p:sldId id="1996" r:id="rId31"/>
    <p:sldId id="1835" r:id="rId32"/>
    <p:sldId id="1997" r:id="rId33"/>
    <p:sldId id="1836" r:id="rId34"/>
    <p:sldId id="1999" r:id="rId35"/>
    <p:sldId id="1998" r:id="rId36"/>
    <p:sldId id="2000" r:id="rId37"/>
    <p:sldId id="2001" r:id="rId38"/>
    <p:sldId id="2002" r:id="rId39"/>
    <p:sldId id="1968" r:id="rId40"/>
    <p:sldId id="2003" r:id="rId41"/>
    <p:sldId id="2004" r:id="rId42"/>
    <p:sldId id="2005" r:id="rId43"/>
    <p:sldId id="2006" r:id="rId44"/>
    <p:sldId id="1846" r:id="rId45"/>
    <p:sldId id="1843" r:id="rId46"/>
    <p:sldId id="1761" r:id="rId47"/>
    <p:sldId id="2007" r:id="rId48"/>
    <p:sldId id="1847" r:id="rId49"/>
    <p:sldId id="1762" r:id="rId50"/>
    <p:sldId id="1971" r:id="rId51"/>
    <p:sldId id="1973" r:id="rId52"/>
    <p:sldId id="2008" r:id="rId53"/>
    <p:sldId id="1974" r:id="rId54"/>
    <p:sldId id="1949" r:id="rId55"/>
    <p:sldId id="1910" r:id="rId56"/>
    <p:sldId id="2010" r:id="rId57"/>
    <p:sldId id="1929" r:id="rId58"/>
    <p:sldId id="1911" r:id="rId59"/>
    <p:sldId id="1912" r:id="rId60"/>
    <p:sldId id="2011" r:id="rId61"/>
    <p:sldId id="1913" r:id="rId62"/>
    <p:sldId id="2012" r:id="rId63"/>
    <p:sldId id="1914" r:id="rId64"/>
    <p:sldId id="2013" r:id="rId65"/>
    <p:sldId id="1916" r:id="rId66"/>
    <p:sldId id="1930" r:id="rId67"/>
    <p:sldId id="1917" r:id="rId68"/>
    <p:sldId id="1918" r:id="rId69"/>
    <p:sldId id="2015" r:id="rId70"/>
    <p:sldId id="1920" r:id="rId71"/>
    <p:sldId id="2016" r:id="rId72"/>
    <p:sldId id="2017" r:id="rId73"/>
    <p:sldId id="2018" r:id="rId74"/>
    <p:sldId id="2019" r:id="rId75"/>
    <p:sldId id="2020" r:id="rId76"/>
    <p:sldId id="2009" r:id="rId77"/>
    <p:sldId id="2024" r:id="rId78"/>
    <p:sldId id="2025" r:id="rId79"/>
    <p:sldId id="2022" r:id="rId80"/>
    <p:sldId id="2026" r:id="rId81"/>
    <p:sldId id="1925" r:id="rId82"/>
    <p:sldId id="1932" r:id="rId83"/>
    <p:sldId id="1931" r:id="rId84"/>
    <p:sldId id="2021" r:id="rId85"/>
    <p:sldId id="1928" r:id="rId86"/>
    <p:sldId id="1614" r:id="rId87"/>
  </p:sldIdLst>
  <p:sldSz cx="17338675" cy="9753600"/>
  <p:notesSz cx="6858000" cy="9144000"/>
  <p:defaultTextStyle>
    <a:defPPr>
      <a:defRPr lang="en-US"/>
    </a:defPPr>
    <a:lvl1pPr marL="0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1pPr>
    <a:lvl2pPr marL="650184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2pPr>
    <a:lvl3pPr marL="1300368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3pPr>
    <a:lvl4pPr marL="1950552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4pPr>
    <a:lvl5pPr marL="2600736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5pPr>
    <a:lvl6pPr marL="3250921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6pPr>
    <a:lvl7pPr marL="3901105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7pPr>
    <a:lvl8pPr marL="4551289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8pPr>
    <a:lvl9pPr marL="5201473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FA01C38F-A97F-4656-9E40-FE98D775CC1A}">
          <p14:sldIdLst>
            <p14:sldId id="259"/>
            <p14:sldId id="1721"/>
            <p14:sldId id="272"/>
            <p14:sldId id="1985"/>
            <p14:sldId id="1731"/>
            <p14:sldId id="1986"/>
            <p14:sldId id="1769"/>
            <p14:sldId id="1680"/>
            <p14:sldId id="1987"/>
            <p14:sldId id="1988"/>
            <p14:sldId id="1921"/>
            <p14:sldId id="1953"/>
            <p14:sldId id="1989"/>
            <p14:sldId id="1990"/>
            <p14:sldId id="1785"/>
            <p14:sldId id="1955"/>
            <p14:sldId id="1788"/>
            <p14:sldId id="1991"/>
            <p14:sldId id="1992"/>
            <p14:sldId id="1993"/>
            <p14:sldId id="1994"/>
            <p14:sldId id="1789"/>
            <p14:sldId id="1957"/>
            <p14:sldId id="1791"/>
            <p14:sldId id="1995"/>
            <p14:sldId id="1996"/>
            <p14:sldId id="1835"/>
            <p14:sldId id="1997"/>
            <p14:sldId id="1836"/>
            <p14:sldId id="1999"/>
            <p14:sldId id="1998"/>
            <p14:sldId id="2000"/>
            <p14:sldId id="2001"/>
            <p14:sldId id="2002"/>
            <p14:sldId id="1968"/>
            <p14:sldId id="2003"/>
            <p14:sldId id="2004"/>
            <p14:sldId id="2005"/>
            <p14:sldId id="2006"/>
            <p14:sldId id="1846"/>
            <p14:sldId id="1843"/>
            <p14:sldId id="1761"/>
            <p14:sldId id="2007"/>
            <p14:sldId id="1847"/>
            <p14:sldId id="1762"/>
            <p14:sldId id="1971"/>
            <p14:sldId id="1973"/>
            <p14:sldId id="2008"/>
            <p14:sldId id="1974"/>
            <p14:sldId id="1949"/>
            <p14:sldId id="1910"/>
            <p14:sldId id="2010"/>
            <p14:sldId id="1929"/>
            <p14:sldId id="1911"/>
            <p14:sldId id="1912"/>
            <p14:sldId id="2011"/>
            <p14:sldId id="1913"/>
            <p14:sldId id="2012"/>
            <p14:sldId id="1914"/>
            <p14:sldId id="2013"/>
            <p14:sldId id="1916"/>
            <p14:sldId id="1930"/>
            <p14:sldId id="1917"/>
            <p14:sldId id="1918"/>
            <p14:sldId id="2015"/>
            <p14:sldId id="1920"/>
            <p14:sldId id="2016"/>
            <p14:sldId id="2017"/>
            <p14:sldId id="2018"/>
            <p14:sldId id="2019"/>
            <p14:sldId id="2020"/>
            <p14:sldId id="2009"/>
            <p14:sldId id="2024"/>
            <p14:sldId id="2025"/>
            <p14:sldId id="2022"/>
            <p14:sldId id="2026"/>
            <p14:sldId id="1925"/>
            <p14:sldId id="1932"/>
            <p14:sldId id="1931"/>
            <p14:sldId id="2021"/>
            <p14:sldId id="1928"/>
            <p14:sldId id="16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54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1D2ED5F-A5E0-77FD-249A-9FC48669DA58}" name="Fauve Duprez" initials="FD" userId="S::Fauve.Duprez@UGent.be::59fdc1fb-507d-4cdb-a31c-e3fd651e0ac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ijs Hauspie" initials="TH" lastIdx="3" clrIdx="0">
    <p:extLst>
      <p:ext uri="{19B8F6BF-5375-455C-9EA6-DF929625EA0E}">
        <p15:presenceInfo xmlns:p15="http://schemas.microsoft.com/office/powerpoint/2012/main" userId="S-1-5-21-4030456262-320625612-449655040-28156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66"/>
    <a:srgbClr val="80C0E0"/>
    <a:srgbClr val="4472C4"/>
    <a:srgbClr val="DC8621"/>
    <a:srgbClr val="5D9CC7"/>
    <a:srgbClr val="5B9BD5"/>
    <a:srgbClr val="8FBBE2"/>
    <a:srgbClr val="008000"/>
    <a:srgbClr val="008CBB"/>
    <a:srgbClr val="44C6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826" y="62"/>
      </p:cViewPr>
      <p:guideLst>
        <p:guide orient="horz" pos="3072"/>
        <p:guide pos="546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2.xml"/><Relationship Id="rId90" Type="http://schemas.openxmlformats.org/officeDocument/2006/relationships/commentAuthors" Target="commentAuthors.xml"/><Relationship Id="rId95" Type="http://schemas.microsoft.com/office/2016/11/relationships/changesInfo" Target="changesInfos/changesInfo1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notesMaster" Target="notesMasters/notesMaster1.xml"/><Relationship Id="rId91" Type="http://schemas.openxmlformats.org/officeDocument/2006/relationships/presProps" Target="presProps.xml"/><Relationship Id="rId96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viewProps" Target="view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js Hauspie" userId="c5aa01d0-0751-4207-a587-d7124c844d8f" providerId="ADAL" clId="{4B8C0256-FB9F-4049-8424-CEAABA6AF6D4}"/>
    <pc:docChg chg="undo redo custSel addSld delSld modSld sldOrd modSection">
      <pc:chgData name="Thijs Hauspie" userId="c5aa01d0-0751-4207-a587-d7124c844d8f" providerId="ADAL" clId="{4B8C0256-FB9F-4049-8424-CEAABA6AF6D4}" dt="2023-11-24T11:37:27.715" v="6873" actId="20577"/>
      <pc:docMkLst>
        <pc:docMk/>
      </pc:docMkLst>
      <pc:sldChg chg="modSp mod">
        <pc:chgData name="Thijs Hauspie" userId="c5aa01d0-0751-4207-a587-d7124c844d8f" providerId="ADAL" clId="{4B8C0256-FB9F-4049-8424-CEAABA6AF6D4}" dt="2023-11-21T14:11:50.449" v="7" actId="20577"/>
        <pc:sldMkLst>
          <pc:docMk/>
          <pc:sldMk cId="4162507869" sldId="259"/>
        </pc:sldMkLst>
        <pc:spChg chg="mod">
          <ac:chgData name="Thijs Hauspie" userId="c5aa01d0-0751-4207-a587-d7124c844d8f" providerId="ADAL" clId="{4B8C0256-FB9F-4049-8424-CEAABA6AF6D4}" dt="2023-11-21T14:11:50.449" v="7" actId="20577"/>
          <ac:spMkLst>
            <pc:docMk/>
            <pc:sldMk cId="4162507869" sldId="259"/>
            <ac:spMk id="2" creationId="{1D528B7A-3168-440C-A60C-A036931164EC}"/>
          </ac:spMkLst>
        </pc:spChg>
      </pc:sldChg>
      <pc:sldChg chg="modSp add mod">
        <pc:chgData name="Thijs Hauspie" userId="c5aa01d0-0751-4207-a587-d7124c844d8f" providerId="ADAL" clId="{4B8C0256-FB9F-4049-8424-CEAABA6AF6D4}" dt="2023-11-21T16:58:03.732" v="87" actId="20577"/>
        <pc:sldMkLst>
          <pc:docMk/>
          <pc:sldMk cId="3575049609" sldId="272"/>
        </pc:sldMkLst>
        <pc:spChg chg="mod">
          <ac:chgData name="Thijs Hauspie" userId="c5aa01d0-0751-4207-a587-d7124c844d8f" providerId="ADAL" clId="{4B8C0256-FB9F-4049-8424-CEAABA6AF6D4}" dt="2023-11-21T16:58:03.732" v="87" actId="20577"/>
          <ac:spMkLst>
            <pc:docMk/>
            <pc:sldMk cId="3575049609" sldId="272"/>
            <ac:spMk id="3" creationId="{B79653B5-31CC-4B30-84DF-73319A19B7F6}"/>
          </ac:spMkLst>
        </pc:spChg>
      </pc:sldChg>
      <pc:sldChg chg="mod modShow">
        <pc:chgData name="Thijs Hauspie" userId="c5aa01d0-0751-4207-a587-d7124c844d8f" providerId="ADAL" clId="{4B8C0256-FB9F-4049-8424-CEAABA6AF6D4}" dt="2023-11-23T10:01:51.740" v="5746" actId="729"/>
        <pc:sldMkLst>
          <pc:docMk/>
          <pc:sldMk cId="103995283" sldId="1614"/>
        </pc:sldMkLst>
      </pc:sldChg>
      <pc:sldChg chg="del">
        <pc:chgData name="Thijs Hauspie" userId="c5aa01d0-0751-4207-a587-d7124c844d8f" providerId="ADAL" clId="{4B8C0256-FB9F-4049-8424-CEAABA6AF6D4}" dt="2023-11-22T18:04:01.319" v="5744" actId="47"/>
        <pc:sldMkLst>
          <pc:docMk/>
          <pc:sldMk cId="87977084" sldId="1666"/>
        </pc:sldMkLst>
      </pc:sldChg>
      <pc:sldChg chg="del">
        <pc:chgData name="Thijs Hauspie" userId="c5aa01d0-0751-4207-a587-d7124c844d8f" providerId="ADAL" clId="{4B8C0256-FB9F-4049-8424-CEAABA6AF6D4}" dt="2023-11-22T18:04:01.319" v="5744" actId="47"/>
        <pc:sldMkLst>
          <pc:docMk/>
          <pc:sldMk cId="3670847624" sldId="1668"/>
        </pc:sldMkLst>
      </pc:sldChg>
      <pc:sldChg chg="del">
        <pc:chgData name="Thijs Hauspie" userId="c5aa01d0-0751-4207-a587-d7124c844d8f" providerId="ADAL" clId="{4B8C0256-FB9F-4049-8424-CEAABA6AF6D4}" dt="2023-11-22T18:04:01.319" v="5744" actId="47"/>
        <pc:sldMkLst>
          <pc:docMk/>
          <pc:sldMk cId="1343698569" sldId="1670"/>
        </pc:sldMkLst>
      </pc:sldChg>
      <pc:sldChg chg="modSp mod">
        <pc:chgData name="Thijs Hauspie" userId="c5aa01d0-0751-4207-a587-d7124c844d8f" providerId="ADAL" clId="{4B8C0256-FB9F-4049-8424-CEAABA6AF6D4}" dt="2023-11-24T10:23:55.090" v="6851" actId="20577"/>
        <pc:sldMkLst>
          <pc:docMk/>
          <pc:sldMk cId="4018008952" sldId="1680"/>
        </pc:sldMkLst>
        <pc:spChg chg="mod">
          <ac:chgData name="Thijs Hauspie" userId="c5aa01d0-0751-4207-a587-d7124c844d8f" providerId="ADAL" clId="{4B8C0256-FB9F-4049-8424-CEAABA6AF6D4}" dt="2023-11-21T20:33:13.002" v="443" actId="404"/>
          <ac:spMkLst>
            <pc:docMk/>
            <pc:sldMk cId="4018008952" sldId="1680"/>
            <ac:spMk id="2" creationId="{2487FA35-A2A9-47D2-B705-6EA42514C1AE}"/>
          </ac:spMkLst>
        </pc:spChg>
        <pc:spChg chg="mod">
          <ac:chgData name="Thijs Hauspie" userId="c5aa01d0-0751-4207-a587-d7124c844d8f" providerId="ADAL" clId="{4B8C0256-FB9F-4049-8424-CEAABA6AF6D4}" dt="2023-11-24T10:23:55.090" v="6851" actId="20577"/>
          <ac:spMkLst>
            <pc:docMk/>
            <pc:sldMk cId="4018008952" sldId="1680"/>
            <ac:spMk id="3" creationId="{AFA9732D-AB41-4AF6-9647-B5196F5786EE}"/>
          </ac:spMkLst>
        </pc:spChg>
      </pc:sldChg>
      <pc:sldChg chg="del">
        <pc:chgData name="Thijs Hauspie" userId="c5aa01d0-0751-4207-a587-d7124c844d8f" providerId="ADAL" clId="{4B8C0256-FB9F-4049-8424-CEAABA6AF6D4}" dt="2023-11-21T20:51:09.520" v="935" actId="47"/>
        <pc:sldMkLst>
          <pc:docMk/>
          <pc:sldMk cId="2715246657" sldId="1707"/>
        </pc:sldMkLst>
      </pc:sldChg>
      <pc:sldChg chg="del">
        <pc:chgData name="Thijs Hauspie" userId="c5aa01d0-0751-4207-a587-d7124c844d8f" providerId="ADAL" clId="{4B8C0256-FB9F-4049-8424-CEAABA6AF6D4}" dt="2023-11-22T13:49:49.396" v="1884" actId="47"/>
        <pc:sldMkLst>
          <pc:docMk/>
          <pc:sldMk cId="3812698982" sldId="1709"/>
        </pc:sldMkLst>
      </pc:sldChg>
      <pc:sldChg chg="modSp mod">
        <pc:chgData name="Thijs Hauspie" userId="c5aa01d0-0751-4207-a587-d7124c844d8f" providerId="ADAL" clId="{4B8C0256-FB9F-4049-8424-CEAABA6AF6D4}" dt="2023-11-21T17:04:59.217" v="381" actId="20577"/>
        <pc:sldMkLst>
          <pc:docMk/>
          <pc:sldMk cId="4021574165" sldId="1721"/>
        </pc:sldMkLst>
        <pc:spChg chg="mod">
          <ac:chgData name="Thijs Hauspie" userId="c5aa01d0-0751-4207-a587-d7124c844d8f" providerId="ADAL" clId="{4B8C0256-FB9F-4049-8424-CEAABA6AF6D4}" dt="2023-11-21T14:12:05.572" v="17" actId="20577"/>
          <ac:spMkLst>
            <pc:docMk/>
            <pc:sldMk cId="4021574165" sldId="1721"/>
            <ac:spMk id="2" creationId="{1D528B7A-3168-440C-A60C-A036931164EC}"/>
          </ac:spMkLst>
        </pc:spChg>
        <pc:spChg chg="mod">
          <ac:chgData name="Thijs Hauspie" userId="c5aa01d0-0751-4207-a587-d7124c844d8f" providerId="ADAL" clId="{4B8C0256-FB9F-4049-8424-CEAABA6AF6D4}" dt="2023-11-21T17:04:59.217" v="381" actId="20577"/>
          <ac:spMkLst>
            <pc:docMk/>
            <pc:sldMk cId="4021574165" sldId="1721"/>
            <ac:spMk id="4" creationId="{AFADBEE7-7DB1-4468-A19F-EE1EC696AF82}"/>
          </ac:spMkLst>
        </pc:spChg>
      </pc:sldChg>
      <pc:sldChg chg="modSp add mod">
        <pc:chgData name="Thijs Hauspie" userId="c5aa01d0-0751-4207-a587-d7124c844d8f" providerId="ADAL" clId="{4B8C0256-FB9F-4049-8424-CEAABA6AF6D4}" dt="2023-11-21T16:59:57.944" v="213" actId="20577"/>
        <pc:sldMkLst>
          <pc:docMk/>
          <pc:sldMk cId="1366250084" sldId="1731"/>
        </pc:sldMkLst>
        <pc:spChg chg="mod">
          <ac:chgData name="Thijs Hauspie" userId="c5aa01d0-0751-4207-a587-d7124c844d8f" providerId="ADAL" clId="{4B8C0256-FB9F-4049-8424-CEAABA6AF6D4}" dt="2023-11-21T16:59:57.944" v="213" actId="20577"/>
          <ac:spMkLst>
            <pc:docMk/>
            <pc:sldMk cId="1366250084" sldId="1731"/>
            <ac:spMk id="3" creationId="{9D681660-C845-4247-90A7-CA091A9A7597}"/>
          </ac:spMkLst>
        </pc:spChg>
      </pc:sldChg>
      <pc:sldChg chg="del">
        <pc:chgData name="Thijs Hauspie" userId="c5aa01d0-0751-4207-a587-d7124c844d8f" providerId="ADAL" clId="{4B8C0256-FB9F-4049-8424-CEAABA6AF6D4}" dt="2023-11-21T16:56:15.295" v="21" actId="47"/>
        <pc:sldMkLst>
          <pc:docMk/>
          <pc:sldMk cId="692158755" sldId="1732"/>
        </pc:sldMkLst>
      </pc:sldChg>
      <pc:sldChg chg="del">
        <pc:chgData name="Thijs Hauspie" userId="c5aa01d0-0751-4207-a587-d7124c844d8f" providerId="ADAL" clId="{4B8C0256-FB9F-4049-8424-CEAABA6AF6D4}" dt="2023-11-22T18:04:01.319" v="5744" actId="47"/>
        <pc:sldMkLst>
          <pc:docMk/>
          <pc:sldMk cId="912549233" sldId="1736"/>
        </pc:sldMkLst>
      </pc:sldChg>
      <pc:sldChg chg="del">
        <pc:chgData name="Thijs Hauspie" userId="c5aa01d0-0751-4207-a587-d7124c844d8f" providerId="ADAL" clId="{4B8C0256-FB9F-4049-8424-CEAABA6AF6D4}" dt="2023-11-21T20:34:23.164" v="460" actId="2696"/>
        <pc:sldMkLst>
          <pc:docMk/>
          <pc:sldMk cId="2871171670" sldId="1748"/>
        </pc:sldMkLst>
      </pc:sldChg>
      <pc:sldChg chg="del">
        <pc:chgData name="Thijs Hauspie" userId="c5aa01d0-0751-4207-a587-d7124c844d8f" providerId="ADAL" clId="{4B8C0256-FB9F-4049-8424-CEAABA6AF6D4}" dt="2023-11-22T18:04:01.319" v="5744" actId="47"/>
        <pc:sldMkLst>
          <pc:docMk/>
          <pc:sldMk cId="587871540" sldId="1752"/>
        </pc:sldMkLst>
      </pc:sldChg>
      <pc:sldChg chg="del">
        <pc:chgData name="Thijs Hauspie" userId="c5aa01d0-0751-4207-a587-d7124c844d8f" providerId="ADAL" clId="{4B8C0256-FB9F-4049-8424-CEAABA6AF6D4}" dt="2023-11-22T18:04:01.319" v="5744" actId="47"/>
        <pc:sldMkLst>
          <pc:docMk/>
          <pc:sldMk cId="3229127732" sldId="1758"/>
        </pc:sldMkLst>
      </pc:sldChg>
      <pc:sldChg chg="del">
        <pc:chgData name="Thijs Hauspie" userId="c5aa01d0-0751-4207-a587-d7124c844d8f" providerId="ADAL" clId="{4B8C0256-FB9F-4049-8424-CEAABA6AF6D4}" dt="2023-11-22T18:04:01.319" v="5744" actId="47"/>
        <pc:sldMkLst>
          <pc:docMk/>
          <pc:sldMk cId="2274667188" sldId="1759"/>
        </pc:sldMkLst>
      </pc:sldChg>
      <pc:sldChg chg="addSp delSp modSp add mod">
        <pc:chgData name="Thijs Hauspie" userId="c5aa01d0-0751-4207-a587-d7124c844d8f" providerId="ADAL" clId="{4B8C0256-FB9F-4049-8424-CEAABA6AF6D4}" dt="2023-11-22T16:09:07.189" v="4330" actId="1076"/>
        <pc:sldMkLst>
          <pc:docMk/>
          <pc:sldMk cId="3649963982" sldId="1761"/>
        </pc:sldMkLst>
        <pc:spChg chg="mod">
          <ac:chgData name="Thijs Hauspie" userId="c5aa01d0-0751-4207-a587-d7124c844d8f" providerId="ADAL" clId="{4B8C0256-FB9F-4049-8424-CEAABA6AF6D4}" dt="2023-11-22T16:01:34.548" v="4244"/>
          <ac:spMkLst>
            <pc:docMk/>
            <pc:sldMk cId="3649963982" sldId="1761"/>
            <ac:spMk id="5" creationId="{3A004925-A370-44E2-A732-52A6295CBDEB}"/>
          </ac:spMkLst>
        </pc:spChg>
        <pc:spChg chg="ord">
          <ac:chgData name="Thijs Hauspie" userId="c5aa01d0-0751-4207-a587-d7124c844d8f" providerId="ADAL" clId="{4B8C0256-FB9F-4049-8424-CEAABA6AF6D4}" dt="2023-11-22T16:05:27.002" v="4286" actId="167"/>
          <ac:spMkLst>
            <pc:docMk/>
            <pc:sldMk cId="3649963982" sldId="1761"/>
            <ac:spMk id="6" creationId="{D218D92A-74AD-49F8-A8A9-AD801B689B50}"/>
          </ac:spMkLst>
        </pc:spChg>
        <pc:spChg chg="del">
          <ac:chgData name="Thijs Hauspie" userId="c5aa01d0-0751-4207-a587-d7124c844d8f" providerId="ADAL" clId="{4B8C0256-FB9F-4049-8424-CEAABA6AF6D4}" dt="2023-11-22T16:07:35.729" v="4314" actId="478"/>
          <ac:spMkLst>
            <pc:docMk/>
            <pc:sldMk cId="3649963982" sldId="1761"/>
            <ac:spMk id="7" creationId="{6B4B8D54-8655-454B-8767-B7F8565A6061}"/>
          </ac:spMkLst>
        </pc:spChg>
        <pc:spChg chg="add del mod">
          <ac:chgData name="Thijs Hauspie" userId="c5aa01d0-0751-4207-a587-d7124c844d8f" providerId="ADAL" clId="{4B8C0256-FB9F-4049-8424-CEAABA6AF6D4}" dt="2023-11-22T16:07:52.834" v="4317" actId="478"/>
          <ac:spMkLst>
            <pc:docMk/>
            <pc:sldMk cId="3649963982" sldId="1761"/>
            <ac:spMk id="10" creationId="{51697F43-7F60-AC65-7DB0-A56612F38776}"/>
          </ac:spMkLst>
        </pc:spChg>
        <pc:spChg chg="add del">
          <ac:chgData name="Thijs Hauspie" userId="c5aa01d0-0751-4207-a587-d7124c844d8f" providerId="ADAL" clId="{4B8C0256-FB9F-4049-8424-CEAABA6AF6D4}" dt="2023-11-22T16:08:25.981" v="4321" actId="22"/>
          <ac:spMkLst>
            <pc:docMk/>
            <pc:sldMk cId="3649963982" sldId="1761"/>
            <ac:spMk id="12" creationId="{896B9ACF-F631-34B3-3603-A1494128EE7F}"/>
          </ac:spMkLst>
        </pc:spChg>
        <pc:spChg chg="mod">
          <ac:chgData name="Thijs Hauspie" userId="c5aa01d0-0751-4207-a587-d7124c844d8f" providerId="ADAL" clId="{4B8C0256-FB9F-4049-8424-CEAABA6AF6D4}" dt="2023-11-22T16:08:55.976" v="4328" actId="1076"/>
          <ac:spMkLst>
            <pc:docMk/>
            <pc:sldMk cId="3649963982" sldId="1761"/>
            <ac:spMk id="14" creationId="{5AF9AA3D-8805-441E-884E-9058286A2161}"/>
          </ac:spMkLst>
        </pc:spChg>
        <pc:spChg chg="add del">
          <ac:chgData name="Thijs Hauspie" userId="c5aa01d0-0751-4207-a587-d7124c844d8f" providerId="ADAL" clId="{4B8C0256-FB9F-4049-8424-CEAABA6AF6D4}" dt="2023-11-22T16:08:29.037" v="4325" actId="22"/>
          <ac:spMkLst>
            <pc:docMk/>
            <pc:sldMk cId="3649963982" sldId="1761"/>
            <ac:spMk id="15" creationId="{A2DD9852-09C8-628B-4FD6-0D64E89A781B}"/>
          </ac:spMkLst>
        </pc:spChg>
        <pc:spChg chg="add mod">
          <ac:chgData name="Thijs Hauspie" userId="c5aa01d0-0751-4207-a587-d7124c844d8f" providerId="ADAL" clId="{4B8C0256-FB9F-4049-8424-CEAABA6AF6D4}" dt="2023-11-22T16:09:07.189" v="4330" actId="1076"/>
          <ac:spMkLst>
            <pc:docMk/>
            <pc:sldMk cId="3649963982" sldId="1761"/>
            <ac:spMk id="17" creationId="{C378F306-31BD-9924-5E0D-CB027C01FAFC}"/>
          </ac:spMkLst>
        </pc:spChg>
        <pc:spChg chg="del mod">
          <ac:chgData name="Thijs Hauspie" userId="c5aa01d0-0751-4207-a587-d7124c844d8f" providerId="ADAL" clId="{4B8C0256-FB9F-4049-8424-CEAABA6AF6D4}" dt="2023-11-22T16:07:52.834" v="4317" actId="478"/>
          <ac:spMkLst>
            <pc:docMk/>
            <pc:sldMk cId="3649963982" sldId="1761"/>
            <ac:spMk id="19" creationId="{3C6432F7-DEE5-4D60-B276-F5BAD98E211C}"/>
          </ac:spMkLst>
        </pc:spChg>
        <pc:spChg chg="del mod">
          <ac:chgData name="Thijs Hauspie" userId="c5aa01d0-0751-4207-a587-d7124c844d8f" providerId="ADAL" clId="{4B8C0256-FB9F-4049-8424-CEAABA6AF6D4}" dt="2023-11-22T16:07:52.834" v="4317" actId="478"/>
          <ac:spMkLst>
            <pc:docMk/>
            <pc:sldMk cId="3649963982" sldId="1761"/>
            <ac:spMk id="22" creationId="{FCABE013-8771-43A3-9E37-73983414E609}"/>
          </ac:spMkLst>
        </pc:spChg>
        <pc:spChg chg="mod">
          <ac:chgData name="Thijs Hauspie" userId="c5aa01d0-0751-4207-a587-d7124c844d8f" providerId="ADAL" clId="{4B8C0256-FB9F-4049-8424-CEAABA6AF6D4}" dt="2023-11-22T16:08:55.976" v="4328" actId="1076"/>
          <ac:spMkLst>
            <pc:docMk/>
            <pc:sldMk cId="3649963982" sldId="1761"/>
            <ac:spMk id="23" creationId="{192A5289-1FF6-41FE-B1B4-E38D05FE9094}"/>
          </ac:spMkLst>
        </pc:spChg>
        <pc:spChg chg="del mod">
          <ac:chgData name="Thijs Hauspie" userId="c5aa01d0-0751-4207-a587-d7124c844d8f" providerId="ADAL" clId="{4B8C0256-FB9F-4049-8424-CEAABA6AF6D4}" dt="2023-11-22T16:07:52.834" v="4317" actId="478"/>
          <ac:spMkLst>
            <pc:docMk/>
            <pc:sldMk cId="3649963982" sldId="1761"/>
            <ac:spMk id="24" creationId="{4FA48D1D-1D46-49EC-A82B-8681B14A90E5}"/>
          </ac:spMkLst>
        </pc:spChg>
        <pc:spChg chg="del mod">
          <ac:chgData name="Thijs Hauspie" userId="c5aa01d0-0751-4207-a587-d7124c844d8f" providerId="ADAL" clId="{4B8C0256-FB9F-4049-8424-CEAABA6AF6D4}" dt="2023-11-22T16:07:52.834" v="4317" actId="478"/>
          <ac:spMkLst>
            <pc:docMk/>
            <pc:sldMk cId="3649963982" sldId="1761"/>
            <ac:spMk id="25" creationId="{207789FF-A891-4545-9E79-0818667E14C0}"/>
          </ac:spMkLst>
        </pc:spChg>
        <pc:picChg chg="add mod ord">
          <ac:chgData name="Thijs Hauspie" userId="c5aa01d0-0751-4207-a587-d7124c844d8f" providerId="ADAL" clId="{4B8C0256-FB9F-4049-8424-CEAABA6AF6D4}" dt="2023-11-22T16:08:55.976" v="4328" actId="1076"/>
          <ac:picMkLst>
            <pc:docMk/>
            <pc:sldMk cId="3649963982" sldId="1761"/>
            <ac:picMk id="3" creationId="{9BA66B93-D6EE-EFE8-D420-4E2003F17E39}"/>
          </ac:picMkLst>
        </pc:picChg>
        <pc:picChg chg="add del mod ord">
          <ac:chgData name="Thijs Hauspie" userId="c5aa01d0-0751-4207-a587-d7124c844d8f" providerId="ADAL" clId="{4B8C0256-FB9F-4049-8424-CEAABA6AF6D4}" dt="2023-11-22T16:07:48.211" v="4316" actId="478"/>
          <ac:picMkLst>
            <pc:docMk/>
            <pc:sldMk cId="3649963982" sldId="1761"/>
            <ac:picMk id="8" creationId="{3FBC5D21-FE75-7FA5-8B1C-8566AD44D156}"/>
          </ac:picMkLst>
        </pc:picChg>
        <pc:picChg chg="del mod">
          <ac:chgData name="Thijs Hauspie" userId="c5aa01d0-0751-4207-a587-d7124c844d8f" providerId="ADAL" clId="{4B8C0256-FB9F-4049-8424-CEAABA6AF6D4}" dt="2023-11-22T16:06:28.530" v="4298" actId="478"/>
          <ac:picMkLst>
            <pc:docMk/>
            <pc:sldMk cId="3649963982" sldId="1761"/>
            <ac:picMk id="9" creationId="{CCB16B9E-EE2E-4CC6-85EF-72FCE795EEA5}"/>
          </ac:picMkLst>
        </pc:picChg>
        <pc:picChg chg="mod">
          <ac:chgData name="Thijs Hauspie" userId="c5aa01d0-0751-4207-a587-d7124c844d8f" providerId="ADAL" clId="{4B8C0256-FB9F-4049-8424-CEAABA6AF6D4}" dt="2023-11-22T16:08:00.542" v="4319" actId="1076"/>
          <ac:picMkLst>
            <pc:docMk/>
            <pc:sldMk cId="3649963982" sldId="1761"/>
            <ac:picMk id="21" creationId="{8EE7F317-A8C9-4769-9D98-5BDCE18B80DC}"/>
          </ac:picMkLst>
        </pc:picChg>
      </pc:sldChg>
      <pc:sldChg chg="addSp delSp modSp add mod">
        <pc:chgData name="Thijs Hauspie" userId="c5aa01d0-0751-4207-a587-d7124c844d8f" providerId="ADAL" clId="{4B8C0256-FB9F-4049-8424-CEAABA6AF6D4}" dt="2023-11-22T16:29:27.777" v="4713" actId="115"/>
        <pc:sldMkLst>
          <pc:docMk/>
          <pc:sldMk cId="3291000262" sldId="1762"/>
        </pc:sldMkLst>
        <pc:spChg chg="add mod">
          <ac:chgData name="Thijs Hauspie" userId="c5aa01d0-0751-4207-a587-d7124c844d8f" providerId="ADAL" clId="{4B8C0256-FB9F-4049-8424-CEAABA6AF6D4}" dt="2023-11-22T16:17:53.411" v="4534" actId="478"/>
          <ac:spMkLst>
            <pc:docMk/>
            <pc:sldMk cId="3291000262" sldId="1762"/>
            <ac:spMk id="4" creationId="{46B493EC-1FC9-40F7-EEA6-8230F8665425}"/>
          </ac:spMkLst>
        </pc:spChg>
        <pc:spChg chg="mod">
          <ac:chgData name="Thijs Hauspie" userId="c5aa01d0-0751-4207-a587-d7124c844d8f" providerId="ADAL" clId="{4B8C0256-FB9F-4049-8424-CEAABA6AF6D4}" dt="2023-11-22T16:01:43.825" v="4246"/>
          <ac:spMkLst>
            <pc:docMk/>
            <pc:sldMk cId="3291000262" sldId="1762"/>
            <ac:spMk id="5" creationId="{3A004925-A370-44E2-A732-52A6295CBDEB}"/>
          </ac:spMkLst>
        </pc:spChg>
        <pc:spChg chg="mod">
          <ac:chgData name="Thijs Hauspie" userId="c5aa01d0-0751-4207-a587-d7124c844d8f" providerId="ADAL" clId="{4B8C0256-FB9F-4049-8424-CEAABA6AF6D4}" dt="2023-11-22T16:29:27.777" v="4713" actId="115"/>
          <ac:spMkLst>
            <pc:docMk/>
            <pc:sldMk cId="3291000262" sldId="1762"/>
            <ac:spMk id="6" creationId="{D218D92A-74AD-49F8-A8A9-AD801B689B50}"/>
          </ac:spMkLst>
        </pc:spChg>
        <pc:picChg chg="del">
          <ac:chgData name="Thijs Hauspie" userId="c5aa01d0-0751-4207-a587-d7124c844d8f" providerId="ADAL" clId="{4B8C0256-FB9F-4049-8424-CEAABA6AF6D4}" dt="2023-11-22T16:17:52.745" v="4533" actId="478"/>
          <ac:picMkLst>
            <pc:docMk/>
            <pc:sldMk cId="3291000262" sldId="1762"/>
            <ac:picMk id="2" creationId="{35B63548-4759-4058-B3EF-1CE95C3434CE}"/>
          </ac:picMkLst>
        </pc:picChg>
        <pc:picChg chg="del">
          <ac:chgData name="Thijs Hauspie" userId="c5aa01d0-0751-4207-a587-d7124c844d8f" providerId="ADAL" clId="{4B8C0256-FB9F-4049-8424-CEAABA6AF6D4}" dt="2023-11-22T16:17:53.411" v="4534" actId="478"/>
          <ac:picMkLst>
            <pc:docMk/>
            <pc:sldMk cId="3291000262" sldId="1762"/>
            <ac:picMk id="14" creationId="{34A797CB-EA15-45AE-A3DF-369A96C56898}"/>
          </ac:picMkLst>
        </pc:picChg>
      </pc:sldChg>
      <pc:sldChg chg="modSp mod">
        <pc:chgData name="Thijs Hauspie" userId="c5aa01d0-0751-4207-a587-d7124c844d8f" providerId="ADAL" clId="{4B8C0256-FB9F-4049-8424-CEAABA6AF6D4}" dt="2023-11-21T17:05:13.622" v="382"/>
        <pc:sldMkLst>
          <pc:docMk/>
          <pc:sldMk cId="2357406962" sldId="1769"/>
        </pc:sldMkLst>
        <pc:spChg chg="mod">
          <ac:chgData name="Thijs Hauspie" userId="c5aa01d0-0751-4207-a587-d7124c844d8f" providerId="ADAL" clId="{4B8C0256-FB9F-4049-8424-CEAABA6AF6D4}" dt="2023-11-21T17:05:13.622" v="382"/>
          <ac:spMkLst>
            <pc:docMk/>
            <pc:sldMk cId="2357406962" sldId="1769"/>
            <ac:spMk id="4" creationId="{AFADBEE7-7DB1-4468-A19F-EE1EC696AF82}"/>
          </ac:spMkLst>
        </pc:spChg>
      </pc:sldChg>
      <pc:sldChg chg="del">
        <pc:chgData name="Thijs Hauspie" userId="c5aa01d0-0751-4207-a587-d7124c844d8f" providerId="ADAL" clId="{4B8C0256-FB9F-4049-8424-CEAABA6AF6D4}" dt="2023-11-22T15:44:40.972" v="4059" actId="47"/>
        <pc:sldMkLst>
          <pc:docMk/>
          <pc:sldMk cId="2263981969" sldId="1772"/>
        </pc:sldMkLst>
      </pc:sldChg>
      <pc:sldChg chg="del">
        <pc:chgData name="Thijs Hauspie" userId="c5aa01d0-0751-4207-a587-d7124c844d8f" providerId="ADAL" clId="{4B8C0256-FB9F-4049-8424-CEAABA6AF6D4}" dt="2023-11-22T15:16:05.541" v="3909" actId="47"/>
        <pc:sldMkLst>
          <pc:docMk/>
          <pc:sldMk cId="2784690418" sldId="1779"/>
        </pc:sldMkLst>
      </pc:sldChg>
      <pc:sldChg chg="del">
        <pc:chgData name="Thijs Hauspie" userId="c5aa01d0-0751-4207-a587-d7124c844d8f" providerId="ADAL" clId="{4B8C0256-FB9F-4049-8424-CEAABA6AF6D4}" dt="2023-11-22T15:16:06.480" v="3910" actId="47"/>
        <pc:sldMkLst>
          <pc:docMk/>
          <pc:sldMk cId="2116437000" sldId="1780"/>
        </pc:sldMkLst>
      </pc:sldChg>
      <pc:sldChg chg="del">
        <pc:chgData name="Thijs Hauspie" userId="c5aa01d0-0751-4207-a587-d7124c844d8f" providerId="ADAL" clId="{4B8C0256-FB9F-4049-8424-CEAABA6AF6D4}" dt="2023-11-22T15:16:07.012" v="3912" actId="47"/>
        <pc:sldMkLst>
          <pc:docMk/>
          <pc:sldMk cId="1780119918" sldId="1781"/>
        </pc:sldMkLst>
      </pc:sldChg>
      <pc:sldChg chg="del">
        <pc:chgData name="Thijs Hauspie" userId="c5aa01d0-0751-4207-a587-d7124c844d8f" providerId="ADAL" clId="{4B8C0256-FB9F-4049-8424-CEAABA6AF6D4}" dt="2023-11-21T20:51:08.287" v="934" actId="47"/>
        <pc:sldMkLst>
          <pc:docMk/>
          <pc:sldMk cId="3807610048" sldId="1784"/>
        </pc:sldMkLst>
      </pc:sldChg>
      <pc:sldChg chg="addSp delSp modSp mod">
        <pc:chgData name="Thijs Hauspie" userId="c5aa01d0-0751-4207-a587-d7124c844d8f" providerId="ADAL" clId="{4B8C0256-FB9F-4049-8424-CEAABA6AF6D4}" dt="2023-11-21T20:58:16.857" v="1078" actId="14100"/>
        <pc:sldMkLst>
          <pc:docMk/>
          <pc:sldMk cId="531235983" sldId="1785"/>
        </pc:sldMkLst>
        <pc:spChg chg="mod">
          <ac:chgData name="Thijs Hauspie" userId="c5aa01d0-0751-4207-a587-d7124c844d8f" providerId="ADAL" clId="{4B8C0256-FB9F-4049-8424-CEAABA6AF6D4}" dt="2023-11-21T20:54:05.610" v="949"/>
          <ac:spMkLst>
            <pc:docMk/>
            <pc:sldMk cId="531235983" sldId="1785"/>
            <ac:spMk id="2" creationId="{393110EB-E970-4C56-9FC0-BC2CFFA24651}"/>
          </ac:spMkLst>
        </pc:spChg>
        <pc:spChg chg="mod">
          <ac:chgData name="Thijs Hauspie" userId="c5aa01d0-0751-4207-a587-d7124c844d8f" providerId="ADAL" clId="{4B8C0256-FB9F-4049-8424-CEAABA6AF6D4}" dt="2023-11-21T20:54:58.072" v="1022" actId="20577"/>
          <ac:spMkLst>
            <pc:docMk/>
            <pc:sldMk cId="531235983" sldId="1785"/>
            <ac:spMk id="9" creationId="{2CCEE20B-D519-4C0B-B24D-E649CAFE8642}"/>
          </ac:spMkLst>
        </pc:spChg>
        <pc:spChg chg="del">
          <ac:chgData name="Thijs Hauspie" userId="c5aa01d0-0751-4207-a587-d7124c844d8f" providerId="ADAL" clId="{4B8C0256-FB9F-4049-8424-CEAABA6AF6D4}" dt="2023-11-21T20:55:25.430" v="1027" actId="478"/>
          <ac:spMkLst>
            <pc:docMk/>
            <pc:sldMk cId="531235983" sldId="1785"/>
            <ac:spMk id="15" creationId="{202C4D04-AE32-47CB-931F-EB4DFA3E3290}"/>
          </ac:spMkLst>
        </pc:spChg>
        <pc:spChg chg="add mod">
          <ac:chgData name="Thijs Hauspie" userId="c5aa01d0-0751-4207-a587-d7124c844d8f" providerId="ADAL" clId="{4B8C0256-FB9F-4049-8424-CEAABA6AF6D4}" dt="2023-11-21T20:58:16.857" v="1078" actId="14100"/>
          <ac:spMkLst>
            <pc:docMk/>
            <pc:sldMk cId="531235983" sldId="1785"/>
            <ac:spMk id="23" creationId="{5E9A1D2E-83EB-23DE-0BCC-68D4DBBC5DBF}"/>
          </ac:spMkLst>
        </pc:spChg>
        <pc:picChg chg="add mod">
          <ac:chgData name="Thijs Hauspie" userId="c5aa01d0-0751-4207-a587-d7124c844d8f" providerId="ADAL" clId="{4B8C0256-FB9F-4049-8424-CEAABA6AF6D4}" dt="2023-11-21T20:58:04.590" v="1066" actId="1076"/>
          <ac:picMkLst>
            <pc:docMk/>
            <pc:sldMk cId="531235983" sldId="1785"/>
            <ac:picMk id="5" creationId="{9EFFCEE4-069B-8278-752B-5860239F1F8E}"/>
          </ac:picMkLst>
        </pc:picChg>
        <pc:picChg chg="add mod">
          <ac:chgData name="Thijs Hauspie" userId="c5aa01d0-0751-4207-a587-d7124c844d8f" providerId="ADAL" clId="{4B8C0256-FB9F-4049-8424-CEAABA6AF6D4}" dt="2023-11-21T20:56:04.150" v="1034" actId="1076"/>
          <ac:picMkLst>
            <pc:docMk/>
            <pc:sldMk cId="531235983" sldId="1785"/>
            <ac:picMk id="8" creationId="{5D44213A-EB49-C2DA-81B2-06C61BE70C86}"/>
          </ac:picMkLst>
        </pc:picChg>
        <pc:picChg chg="add mod">
          <ac:chgData name="Thijs Hauspie" userId="c5aa01d0-0751-4207-a587-d7124c844d8f" providerId="ADAL" clId="{4B8C0256-FB9F-4049-8424-CEAABA6AF6D4}" dt="2023-11-21T20:57:51.158" v="1063" actId="1076"/>
          <ac:picMkLst>
            <pc:docMk/>
            <pc:sldMk cId="531235983" sldId="1785"/>
            <ac:picMk id="11" creationId="{1FAB4481-8B93-E8EA-DA89-F5D3BFEB6CAD}"/>
          </ac:picMkLst>
        </pc:picChg>
        <pc:picChg chg="del">
          <ac:chgData name="Thijs Hauspie" userId="c5aa01d0-0751-4207-a587-d7124c844d8f" providerId="ADAL" clId="{4B8C0256-FB9F-4049-8424-CEAABA6AF6D4}" dt="2023-11-21T20:54:10.246" v="950" actId="478"/>
          <ac:picMkLst>
            <pc:docMk/>
            <pc:sldMk cId="531235983" sldId="1785"/>
            <ac:picMk id="12" creationId="{2F48422B-D370-4B2D-AAF1-BE4E21FDF047}"/>
          </ac:picMkLst>
        </pc:picChg>
        <pc:picChg chg="del">
          <ac:chgData name="Thijs Hauspie" userId="c5aa01d0-0751-4207-a587-d7124c844d8f" providerId="ADAL" clId="{4B8C0256-FB9F-4049-8424-CEAABA6AF6D4}" dt="2023-11-21T20:55:24.837" v="1026" actId="478"/>
          <ac:picMkLst>
            <pc:docMk/>
            <pc:sldMk cId="531235983" sldId="1785"/>
            <ac:picMk id="13" creationId="{3B9D1483-88C7-43D3-A9D4-6C1BF7D7F625}"/>
          </ac:picMkLst>
        </pc:picChg>
        <pc:picChg chg="del">
          <ac:chgData name="Thijs Hauspie" userId="c5aa01d0-0751-4207-a587-d7124c844d8f" providerId="ADAL" clId="{4B8C0256-FB9F-4049-8424-CEAABA6AF6D4}" dt="2023-11-21T20:55:26.273" v="1028" actId="478"/>
          <ac:picMkLst>
            <pc:docMk/>
            <pc:sldMk cId="531235983" sldId="1785"/>
            <ac:picMk id="14" creationId="{CFBC12A1-0ACE-4521-A0A8-B0161BE0E975}"/>
          </ac:picMkLst>
        </pc:picChg>
        <pc:picChg chg="add del mod">
          <ac:chgData name="Thijs Hauspie" userId="c5aa01d0-0751-4207-a587-d7124c844d8f" providerId="ADAL" clId="{4B8C0256-FB9F-4049-8424-CEAABA6AF6D4}" dt="2023-11-21T20:57:32.356" v="1057" actId="478"/>
          <ac:picMkLst>
            <pc:docMk/>
            <pc:sldMk cId="531235983" sldId="1785"/>
            <ac:picMk id="17" creationId="{845B956E-CE5D-F8D2-09BA-5CF29E4D7859}"/>
          </ac:picMkLst>
        </pc:picChg>
        <pc:picChg chg="add del mod">
          <ac:chgData name="Thijs Hauspie" userId="c5aa01d0-0751-4207-a587-d7124c844d8f" providerId="ADAL" clId="{4B8C0256-FB9F-4049-8424-CEAABA6AF6D4}" dt="2023-11-21T20:57:31.031" v="1056" actId="478"/>
          <ac:picMkLst>
            <pc:docMk/>
            <pc:sldMk cId="531235983" sldId="1785"/>
            <ac:picMk id="19" creationId="{C26ADD17-C088-0CE7-4A4C-C9BB16343E31}"/>
          </ac:picMkLst>
        </pc:picChg>
        <pc:picChg chg="add mod">
          <ac:chgData name="Thijs Hauspie" userId="c5aa01d0-0751-4207-a587-d7124c844d8f" providerId="ADAL" clId="{4B8C0256-FB9F-4049-8424-CEAABA6AF6D4}" dt="2023-11-21T20:57:49.188" v="1062" actId="1076"/>
          <ac:picMkLst>
            <pc:docMk/>
            <pc:sldMk cId="531235983" sldId="1785"/>
            <ac:picMk id="21" creationId="{0D338D50-015C-BA15-6843-4AEFAFDF4EB9}"/>
          </ac:picMkLst>
        </pc:picChg>
      </pc:sldChg>
      <pc:sldChg chg="modSp mod">
        <pc:chgData name="Thijs Hauspie" userId="c5aa01d0-0751-4207-a587-d7124c844d8f" providerId="ADAL" clId="{4B8C0256-FB9F-4049-8424-CEAABA6AF6D4}" dt="2023-11-21T21:06:52.332" v="1302" actId="20577"/>
        <pc:sldMkLst>
          <pc:docMk/>
          <pc:sldMk cId="742242949" sldId="1788"/>
        </pc:sldMkLst>
        <pc:spChg chg="mod">
          <ac:chgData name="Thijs Hauspie" userId="c5aa01d0-0751-4207-a587-d7124c844d8f" providerId="ADAL" clId="{4B8C0256-FB9F-4049-8424-CEAABA6AF6D4}" dt="2023-11-21T21:03:15.362" v="1103"/>
          <ac:spMkLst>
            <pc:docMk/>
            <pc:sldMk cId="742242949" sldId="1788"/>
            <ac:spMk id="5" creationId="{3A004925-A370-44E2-A732-52A6295CBDEB}"/>
          </ac:spMkLst>
        </pc:spChg>
        <pc:spChg chg="mod">
          <ac:chgData name="Thijs Hauspie" userId="c5aa01d0-0751-4207-a587-d7124c844d8f" providerId="ADAL" clId="{4B8C0256-FB9F-4049-8424-CEAABA6AF6D4}" dt="2023-11-21T21:06:52.332" v="1302" actId="20577"/>
          <ac:spMkLst>
            <pc:docMk/>
            <pc:sldMk cId="742242949" sldId="1788"/>
            <ac:spMk id="6" creationId="{D218D92A-74AD-49F8-A8A9-AD801B689B50}"/>
          </ac:spMkLst>
        </pc:spChg>
      </pc:sldChg>
      <pc:sldChg chg="modSp mod">
        <pc:chgData name="Thijs Hauspie" userId="c5aa01d0-0751-4207-a587-d7124c844d8f" providerId="ADAL" clId="{4B8C0256-FB9F-4049-8424-CEAABA6AF6D4}" dt="2023-11-22T13:45:07.559" v="1787"/>
        <pc:sldMkLst>
          <pc:docMk/>
          <pc:sldMk cId="4115517203" sldId="1789"/>
        </pc:sldMkLst>
        <pc:spChg chg="mod">
          <ac:chgData name="Thijs Hauspie" userId="c5aa01d0-0751-4207-a587-d7124c844d8f" providerId="ADAL" clId="{4B8C0256-FB9F-4049-8424-CEAABA6AF6D4}" dt="2023-11-22T13:45:07.559" v="1787"/>
          <ac:spMkLst>
            <pc:docMk/>
            <pc:sldMk cId="4115517203" sldId="1789"/>
            <ac:spMk id="5" creationId="{3A004925-A370-44E2-A732-52A6295CBDEB}"/>
          </ac:spMkLst>
        </pc:spChg>
      </pc:sldChg>
      <pc:sldChg chg="delSp modSp mod">
        <pc:chgData name="Thijs Hauspie" userId="c5aa01d0-0751-4207-a587-d7124c844d8f" providerId="ADAL" clId="{4B8C0256-FB9F-4049-8424-CEAABA6AF6D4}" dt="2023-11-22T13:53:45.628" v="1897" actId="20577"/>
        <pc:sldMkLst>
          <pc:docMk/>
          <pc:sldMk cId="1733060434" sldId="1791"/>
        </pc:sldMkLst>
        <pc:spChg chg="mod">
          <ac:chgData name="Thijs Hauspie" userId="c5aa01d0-0751-4207-a587-d7124c844d8f" providerId="ADAL" clId="{4B8C0256-FB9F-4049-8424-CEAABA6AF6D4}" dt="2023-11-22T13:49:33.829" v="1883"/>
          <ac:spMkLst>
            <pc:docMk/>
            <pc:sldMk cId="1733060434" sldId="1791"/>
            <ac:spMk id="5" creationId="{3A004925-A370-44E2-A732-52A6295CBDEB}"/>
          </ac:spMkLst>
        </pc:spChg>
        <pc:spChg chg="mod">
          <ac:chgData name="Thijs Hauspie" userId="c5aa01d0-0751-4207-a587-d7124c844d8f" providerId="ADAL" clId="{4B8C0256-FB9F-4049-8424-CEAABA6AF6D4}" dt="2023-11-22T13:53:45.628" v="1897" actId="20577"/>
          <ac:spMkLst>
            <pc:docMk/>
            <pc:sldMk cId="1733060434" sldId="1791"/>
            <ac:spMk id="6" creationId="{D218D92A-74AD-49F8-A8A9-AD801B689B50}"/>
          </ac:spMkLst>
        </pc:spChg>
        <pc:picChg chg="del mod">
          <ac:chgData name="Thijs Hauspie" userId="c5aa01d0-0751-4207-a587-d7124c844d8f" providerId="ADAL" clId="{4B8C0256-FB9F-4049-8424-CEAABA6AF6D4}" dt="2023-11-22T13:53:39.387" v="1893" actId="478"/>
          <ac:picMkLst>
            <pc:docMk/>
            <pc:sldMk cId="1733060434" sldId="1791"/>
            <ac:picMk id="4" creationId="{71A62108-2643-D18D-5B56-38CCB87FAB63}"/>
          </ac:picMkLst>
        </pc:picChg>
      </pc:sldChg>
      <pc:sldChg chg="del">
        <pc:chgData name="Thijs Hauspie" userId="c5aa01d0-0751-4207-a587-d7124c844d8f" providerId="ADAL" clId="{4B8C0256-FB9F-4049-8424-CEAABA6AF6D4}" dt="2023-11-22T16:00:59.304" v="4240" actId="47"/>
        <pc:sldMkLst>
          <pc:docMk/>
          <pc:sldMk cId="1832081326" sldId="1797"/>
        </pc:sldMkLst>
      </pc:sldChg>
      <pc:sldChg chg="del">
        <pc:chgData name="Thijs Hauspie" userId="c5aa01d0-0751-4207-a587-d7124c844d8f" providerId="ADAL" clId="{4B8C0256-FB9F-4049-8424-CEAABA6AF6D4}" dt="2023-11-22T16:00:59.304" v="4240" actId="47"/>
        <pc:sldMkLst>
          <pc:docMk/>
          <pc:sldMk cId="2280520052" sldId="1798"/>
        </pc:sldMkLst>
      </pc:sldChg>
      <pc:sldChg chg="del">
        <pc:chgData name="Thijs Hauspie" userId="c5aa01d0-0751-4207-a587-d7124c844d8f" providerId="ADAL" clId="{4B8C0256-FB9F-4049-8424-CEAABA6AF6D4}" dt="2023-11-22T16:00:59.304" v="4240" actId="47"/>
        <pc:sldMkLst>
          <pc:docMk/>
          <pc:sldMk cId="3274392759" sldId="1799"/>
        </pc:sldMkLst>
      </pc:sldChg>
      <pc:sldChg chg="del">
        <pc:chgData name="Thijs Hauspie" userId="c5aa01d0-0751-4207-a587-d7124c844d8f" providerId="ADAL" clId="{4B8C0256-FB9F-4049-8424-CEAABA6AF6D4}" dt="2023-11-22T18:03:45.676" v="5743" actId="47"/>
        <pc:sldMkLst>
          <pc:docMk/>
          <pc:sldMk cId="1301237701" sldId="1818"/>
        </pc:sldMkLst>
      </pc:sldChg>
      <pc:sldChg chg="del">
        <pc:chgData name="Thijs Hauspie" userId="c5aa01d0-0751-4207-a587-d7124c844d8f" providerId="ADAL" clId="{4B8C0256-FB9F-4049-8424-CEAABA6AF6D4}" dt="2023-11-22T16:00:00.621" v="4238" actId="47"/>
        <pc:sldMkLst>
          <pc:docMk/>
          <pc:sldMk cId="327366500" sldId="1830"/>
        </pc:sldMkLst>
      </pc:sldChg>
      <pc:sldChg chg="del">
        <pc:chgData name="Thijs Hauspie" userId="c5aa01d0-0751-4207-a587-d7124c844d8f" providerId="ADAL" clId="{4B8C0256-FB9F-4049-8424-CEAABA6AF6D4}" dt="2023-11-21T20:41:38.404" v="653" actId="47"/>
        <pc:sldMkLst>
          <pc:docMk/>
          <pc:sldMk cId="973695710" sldId="1835"/>
        </pc:sldMkLst>
      </pc:sldChg>
      <pc:sldChg chg="modSp add mod">
        <pc:chgData name="Thijs Hauspie" userId="c5aa01d0-0751-4207-a587-d7124c844d8f" providerId="ADAL" clId="{4B8C0256-FB9F-4049-8424-CEAABA6AF6D4}" dt="2023-11-22T13:57:36.599" v="1919" actId="1076"/>
        <pc:sldMkLst>
          <pc:docMk/>
          <pc:sldMk cId="3691673434" sldId="1835"/>
        </pc:sldMkLst>
        <pc:spChg chg="mod">
          <ac:chgData name="Thijs Hauspie" userId="c5aa01d0-0751-4207-a587-d7124c844d8f" providerId="ADAL" clId="{4B8C0256-FB9F-4049-8424-CEAABA6AF6D4}" dt="2023-11-22T13:54:21.842" v="1904"/>
          <ac:spMkLst>
            <pc:docMk/>
            <pc:sldMk cId="3691673434" sldId="1835"/>
            <ac:spMk id="5" creationId="{3A004925-A370-44E2-A732-52A6295CBDEB}"/>
          </ac:spMkLst>
        </pc:spChg>
        <pc:grpChg chg="mod">
          <ac:chgData name="Thijs Hauspie" userId="c5aa01d0-0751-4207-a587-d7124c844d8f" providerId="ADAL" clId="{4B8C0256-FB9F-4049-8424-CEAABA6AF6D4}" dt="2023-11-22T13:57:36.599" v="1919" actId="1076"/>
          <ac:grpSpMkLst>
            <pc:docMk/>
            <pc:sldMk cId="3691673434" sldId="1835"/>
            <ac:grpSpMk id="41" creationId="{300D482C-E9ED-42C7-A337-47B1EEAB4F75}"/>
          </ac:grpSpMkLst>
        </pc:grpChg>
        <pc:picChg chg="mod">
          <ac:chgData name="Thijs Hauspie" userId="c5aa01d0-0751-4207-a587-d7124c844d8f" providerId="ADAL" clId="{4B8C0256-FB9F-4049-8424-CEAABA6AF6D4}" dt="2023-11-22T13:57:34.992" v="1918" actId="14826"/>
          <ac:picMkLst>
            <pc:docMk/>
            <pc:sldMk cId="3691673434" sldId="1835"/>
            <ac:picMk id="3" creationId="{127CEAC5-BDD0-4C30-B46C-6723A4093A60}"/>
          </ac:picMkLst>
        </pc:picChg>
      </pc:sldChg>
      <pc:sldChg chg="addSp delSp modSp add mod">
        <pc:chgData name="Thijs Hauspie" userId="c5aa01d0-0751-4207-a587-d7124c844d8f" providerId="ADAL" clId="{4B8C0256-FB9F-4049-8424-CEAABA6AF6D4}" dt="2023-11-22T14:26:13.907" v="2324" actId="20577"/>
        <pc:sldMkLst>
          <pc:docMk/>
          <pc:sldMk cId="1660470628" sldId="1836"/>
        </pc:sldMkLst>
        <pc:spChg chg="add mod">
          <ac:chgData name="Thijs Hauspie" userId="c5aa01d0-0751-4207-a587-d7124c844d8f" providerId="ADAL" clId="{4B8C0256-FB9F-4049-8424-CEAABA6AF6D4}" dt="2023-11-22T14:21:01.356" v="2166" actId="14100"/>
          <ac:spMkLst>
            <pc:docMk/>
            <pc:sldMk cId="1660470628" sldId="1836"/>
            <ac:spMk id="2" creationId="{790E189B-B6CE-BE90-E077-187BB1DD6CCB}"/>
          </ac:spMkLst>
        </pc:spChg>
        <pc:spChg chg="mod">
          <ac:chgData name="Thijs Hauspie" userId="c5aa01d0-0751-4207-a587-d7124c844d8f" providerId="ADAL" clId="{4B8C0256-FB9F-4049-8424-CEAABA6AF6D4}" dt="2023-11-22T13:54:34.932" v="1910"/>
          <ac:spMkLst>
            <pc:docMk/>
            <pc:sldMk cId="1660470628" sldId="1836"/>
            <ac:spMk id="5" creationId="{3A004925-A370-44E2-A732-52A6295CBDEB}"/>
          </ac:spMkLst>
        </pc:spChg>
        <pc:spChg chg="mod">
          <ac:chgData name="Thijs Hauspie" userId="c5aa01d0-0751-4207-a587-d7124c844d8f" providerId="ADAL" clId="{4B8C0256-FB9F-4049-8424-CEAABA6AF6D4}" dt="2023-11-22T14:26:13.907" v="2324" actId="20577"/>
          <ac:spMkLst>
            <pc:docMk/>
            <pc:sldMk cId="1660470628" sldId="1836"/>
            <ac:spMk id="6" creationId="{D218D92A-74AD-49F8-A8A9-AD801B689B50}"/>
          </ac:spMkLst>
        </pc:spChg>
        <pc:spChg chg="del">
          <ac:chgData name="Thijs Hauspie" userId="c5aa01d0-0751-4207-a587-d7124c844d8f" providerId="ADAL" clId="{4B8C0256-FB9F-4049-8424-CEAABA6AF6D4}" dt="2023-11-22T14:18:58.626" v="1991" actId="478"/>
          <ac:spMkLst>
            <pc:docMk/>
            <pc:sldMk cId="1660470628" sldId="1836"/>
            <ac:spMk id="10" creationId="{A2E199BB-E155-4AD2-A173-E8C23D1EB5EE}"/>
          </ac:spMkLst>
        </pc:spChg>
        <pc:picChg chg="mod">
          <ac:chgData name="Thijs Hauspie" userId="c5aa01d0-0751-4207-a587-d7124c844d8f" providerId="ADAL" clId="{4B8C0256-FB9F-4049-8424-CEAABA6AF6D4}" dt="2023-11-22T14:18:05.317" v="1933" actId="14826"/>
          <ac:picMkLst>
            <pc:docMk/>
            <pc:sldMk cId="1660470628" sldId="1836"/>
            <ac:picMk id="4" creationId="{DD220BE9-B76F-4F58-AAB9-8D19DB283BEE}"/>
          </ac:picMkLst>
        </pc:picChg>
        <pc:picChg chg="mod">
          <ac:chgData name="Thijs Hauspie" userId="c5aa01d0-0751-4207-a587-d7124c844d8f" providerId="ADAL" clId="{4B8C0256-FB9F-4049-8424-CEAABA6AF6D4}" dt="2023-11-22T14:20:09.448" v="2161" actId="14826"/>
          <ac:picMkLst>
            <pc:docMk/>
            <pc:sldMk cId="1660470628" sldId="1836"/>
            <ac:picMk id="7" creationId="{99301A8A-3A16-4791-A3D9-235A7CE4B12C}"/>
          </ac:picMkLst>
        </pc:picChg>
        <pc:picChg chg="del">
          <ac:chgData name="Thijs Hauspie" userId="c5aa01d0-0751-4207-a587-d7124c844d8f" providerId="ADAL" clId="{4B8C0256-FB9F-4049-8424-CEAABA6AF6D4}" dt="2023-11-22T14:18:57.450" v="1990" actId="478"/>
          <ac:picMkLst>
            <pc:docMk/>
            <pc:sldMk cId="1660470628" sldId="1836"/>
            <ac:picMk id="11" creationId="{2E4D108E-6540-4EDE-B4AF-374548717DE3}"/>
          </ac:picMkLst>
        </pc:picChg>
      </pc:sldChg>
      <pc:sldChg chg="modSp add mod">
        <pc:chgData name="Thijs Hauspie" userId="c5aa01d0-0751-4207-a587-d7124c844d8f" providerId="ADAL" clId="{4B8C0256-FB9F-4049-8424-CEAABA6AF6D4}" dt="2023-11-22T16:03:31.221" v="4278" actId="1036"/>
        <pc:sldMkLst>
          <pc:docMk/>
          <pc:sldMk cId="4008671164" sldId="1843"/>
        </pc:sldMkLst>
        <pc:spChg chg="mod">
          <ac:chgData name="Thijs Hauspie" userId="c5aa01d0-0751-4207-a587-d7124c844d8f" providerId="ADAL" clId="{4B8C0256-FB9F-4049-8424-CEAABA6AF6D4}" dt="2023-11-22T16:01:30.762" v="4243"/>
          <ac:spMkLst>
            <pc:docMk/>
            <pc:sldMk cId="4008671164" sldId="1843"/>
            <ac:spMk id="5" creationId="{3A004925-A370-44E2-A732-52A6295CBDEB}"/>
          </ac:spMkLst>
        </pc:spChg>
        <pc:picChg chg="mod">
          <ac:chgData name="Thijs Hauspie" userId="c5aa01d0-0751-4207-a587-d7124c844d8f" providerId="ADAL" clId="{4B8C0256-FB9F-4049-8424-CEAABA6AF6D4}" dt="2023-11-22T16:03:31.221" v="4278" actId="1036"/>
          <ac:picMkLst>
            <pc:docMk/>
            <pc:sldMk cId="4008671164" sldId="1843"/>
            <ac:picMk id="17" creationId="{97475F0C-C47C-4C92-A4CC-21D82FFE493D}"/>
          </ac:picMkLst>
        </pc:picChg>
      </pc:sldChg>
      <pc:sldChg chg="modSp add mod">
        <pc:chgData name="Thijs Hauspie" userId="c5aa01d0-0751-4207-a587-d7124c844d8f" providerId="ADAL" clId="{4B8C0256-FB9F-4049-8424-CEAABA6AF6D4}" dt="2023-11-22T16:01:26.527" v="4242"/>
        <pc:sldMkLst>
          <pc:docMk/>
          <pc:sldMk cId="2983396007" sldId="1846"/>
        </pc:sldMkLst>
        <pc:spChg chg="mod">
          <ac:chgData name="Thijs Hauspie" userId="c5aa01d0-0751-4207-a587-d7124c844d8f" providerId="ADAL" clId="{4B8C0256-FB9F-4049-8424-CEAABA6AF6D4}" dt="2023-11-22T16:01:26.527" v="4242"/>
          <ac:spMkLst>
            <pc:docMk/>
            <pc:sldMk cId="2983396007" sldId="1846"/>
            <ac:spMk id="5" creationId="{3A004925-A370-44E2-A732-52A6295CBDEB}"/>
          </ac:spMkLst>
        </pc:spChg>
      </pc:sldChg>
      <pc:sldChg chg="addSp delSp modSp add mod">
        <pc:chgData name="Thijs Hauspie" userId="c5aa01d0-0751-4207-a587-d7124c844d8f" providerId="ADAL" clId="{4B8C0256-FB9F-4049-8424-CEAABA6AF6D4}" dt="2023-11-22T16:17:38.347" v="4532" actId="1076"/>
        <pc:sldMkLst>
          <pc:docMk/>
          <pc:sldMk cId="1436791669" sldId="1847"/>
        </pc:sldMkLst>
        <pc:spChg chg="mod">
          <ac:chgData name="Thijs Hauspie" userId="c5aa01d0-0751-4207-a587-d7124c844d8f" providerId="ADAL" clId="{4B8C0256-FB9F-4049-8424-CEAABA6AF6D4}" dt="2023-11-22T16:01:38.980" v="4245"/>
          <ac:spMkLst>
            <pc:docMk/>
            <pc:sldMk cId="1436791669" sldId="1847"/>
            <ac:spMk id="5" creationId="{3A004925-A370-44E2-A732-52A6295CBDEB}"/>
          </ac:spMkLst>
        </pc:spChg>
        <pc:spChg chg="mod">
          <ac:chgData name="Thijs Hauspie" userId="c5aa01d0-0751-4207-a587-d7124c844d8f" providerId="ADAL" clId="{4B8C0256-FB9F-4049-8424-CEAABA6AF6D4}" dt="2023-11-22T16:17:34.794" v="4531" actId="20577"/>
          <ac:spMkLst>
            <pc:docMk/>
            <pc:sldMk cId="1436791669" sldId="1847"/>
            <ac:spMk id="6" creationId="{D218D92A-74AD-49F8-A8A9-AD801B689B50}"/>
          </ac:spMkLst>
        </pc:spChg>
        <pc:picChg chg="del">
          <ac:chgData name="Thijs Hauspie" userId="c5aa01d0-0751-4207-a587-d7124c844d8f" providerId="ADAL" clId="{4B8C0256-FB9F-4049-8424-CEAABA6AF6D4}" dt="2023-11-22T16:14:59.266" v="4497" actId="478"/>
          <ac:picMkLst>
            <pc:docMk/>
            <pc:sldMk cId="1436791669" sldId="1847"/>
            <ac:picMk id="2" creationId="{DD424ED2-E7F0-4C13-A4E1-42FAC2FDBC65}"/>
          </ac:picMkLst>
        </pc:picChg>
        <pc:picChg chg="add mod">
          <ac:chgData name="Thijs Hauspie" userId="c5aa01d0-0751-4207-a587-d7124c844d8f" providerId="ADAL" clId="{4B8C0256-FB9F-4049-8424-CEAABA6AF6D4}" dt="2023-11-22T16:17:38.347" v="4532" actId="1076"/>
          <ac:picMkLst>
            <pc:docMk/>
            <pc:sldMk cId="1436791669" sldId="1847"/>
            <ac:picMk id="4" creationId="{8A2E9142-532E-F6E7-38BF-0EDAD5EEE577}"/>
          </ac:picMkLst>
        </pc:picChg>
        <pc:picChg chg="del">
          <ac:chgData name="Thijs Hauspie" userId="c5aa01d0-0751-4207-a587-d7124c844d8f" providerId="ADAL" clId="{4B8C0256-FB9F-4049-8424-CEAABA6AF6D4}" dt="2023-11-22T16:14:59.914" v="4498" actId="478"/>
          <ac:picMkLst>
            <pc:docMk/>
            <pc:sldMk cId="1436791669" sldId="1847"/>
            <ac:picMk id="7" creationId="{7183192E-66D3-48A3-8AB6-CE02A1AD980E}"/>
          </ac:picMkLst>
        </pc:picChg>
      </pc:sldChg>
      <pc:sldChg chg="del">
        <pc:chgData name="Thijs Hauspie" userId="c5aa01d0-0751-4207-a587-d7124c844d8f" providerId="ADAL" clId="{4B8C0256-FB9F-4049-8424-CEAABA6AF6D4}" dt="2023-11-22T18:04:01.319" v="5744" actId="47"/>
        <pc:sldMkLst>
          <pc:docMk/>
          <pc:sldMk cId="2763635484" sldId="1859"/>
        </pc:sldMkLst>
      </pc:sldChg>
      <pc:sldChg chg="del">
        <pc:chgData name="Thijs Hauspie" userId="c5aa01d0-0751-4207-a587-d7124c844d8f" providerId="ADAL" clId="{4B8C0256-FB9F-4049-8424-CEAABA6AF6D4}" dt="2023-11-22T18:04:01.319" v="5744" actId="47"/>
        <pc:sldMkLst>
          <pc:docMk/>
          <pc:sldMk cId="3075885642" sldId="1860"/>
        </pc:sldMkLst>
      </pc:sldChg>
      <pc:sldChg chg="del">
        <pc:chgData name="Thijs Hauspie" userId="c5aa01d0-0751-4207-a587-d7124c844d8f" providerId="ADAL" clId="{4B8C0256-FB9F-4049-8424-CEAABA6AF6D4}" dt="2023-11-22T18:04:01.319" v="5744" actId="47"/>
        <pc:sldMkLst>
          <pc:docMk/>
          <pc:sldMk cId="3976812726" sldId="1865"/>
        </pc:sldMkLst>
      </pc:sldChg>
      <pc:sldChg chg="del">
        <pc:chgData name="Thijs Hauspie" userId="c5aa01d0-0751-4207-a587-d7124c844d8f" providerId="ADAL" clId="{4B8C0256-FB9F-4049-8424-CEAABA6AF6D4}" dt="2023-11-22T18:04:01.319" v="5744" actId="47"/>
        <pc:sldMkLst>
          <pc:docMk/>
          <pc:sldMk cId="705502928" sldId="1866"/>
        </pc:sldMkLst>
      </pc:sldChg>
      <pc:sldChg chg="del">
        <pc:chgData name="Thijs Hauspie" userId="c5aa01d0-0751-4207-a587-d7124c844d8f" providerId="ADAL" clId="{4B8C0256-FB9F-4049-8424-CEAABA6AF6D4}" dt="2023-11-22T18:04:01.319" v="5744" actId="47"/>
        <pc:sldMkLst>
          <pc:docMk/>
          <pc:sldMk cId="4238352803" sldId="1874"/>
        </pc:sldMkLst>
      </pc:sldChg>
      <pc:sldChg chg="del">
        <pc:chgData name="Thijs Hauspie" userId="c5aa01d0-0751-4207-a587-d7124c844d8f" providerId="ADAL" clId="{4B8C0256-FB9F-4049-8424-CEAABA6AF6D4}" dt="2023-11-22T18:04:01.319" v="5744" actId="47"/>
        <pc:sldMkLst>
          <pc:docMk/>
          <pc:sldMk cId="806283066" sldId="1878"/>
        </pc:sldMkLst>
      </pc:sldChg>
      <pc:sldChg chg="del">
        <pc:chgData name="Thijs Hauspie" userId="c5aa01d0-0751-4207-a587-d7124c844d8f" providerId="ADAL" clId="{4B8C0256-FB9F-4049-8424-CEAABA6AF6D4}" dt="2023-11-22T18:04:01.319" v="5744" actId="47"/>
        <pc:sldMkLst>
          <pc:docMk/>
          <pc:sldMk cId="4204406132" sldId="1879"/>
        </pc:sldMkLst>
      </pc:sldChg>
      <pc:sldChg chg="del">
        <pc:chgData name="Thijs Hauspie" userId="c5aa01d0-0751-4207-a587-d7124c844d8f" providerId="ADAL" clId="{4B8C0256-FB9F-4049-8424-CEAABA6AF6D4}" dt="2023-11-22T18:04:01.319" v="5744" actId="47"/>
        <pc:sldMkLst>
          <pc:docMk/>
          <pc:sldMk cId="1102596552" sldId="1880"/>
        </pc:sldMkLst>
      </pc:sldChg>
      <pc:sldChg chg="del">
        <pc:chgData name="Thijs Hauspie" userId="c5aa01d0-0751-4207-a587-d7124c844d8f" providerId="ADAL" clId="{4B8C0256-FB9F-4049-8424-CEAABA6AF6D4}" dt="2023-11-22T17:10:10.354" v="4845" actId="47"/>
        <pc:sldMkLst>
          <pc:docMk/>
          <pc:sldMk cId="224636282" sldId="1881"/>
        </pc:sldMkLst>
      </pc:sldChg>
      <pc:sldChg chg="del">
        <pc:chgData name="Thijs Hauspie" userId="c5aa01d0-0751-4207-a587-d7124c844d8f" providerId="ADAL" clId="{4B8C0256-FB9F-4049-8424-CEAABA6AF6D4}" dt="2023-11-22T18:04:01.319" v="5744" actId="47"/>
        <pc:sldMkLst>
          <pc:docMk/>
          <pc:sldMk cId="2153805064" sldId="1882"/>
        </pc:sldMkLst>
      </pc:sldChg>
      <pc:sldChg chg="del">
        <pc:chgData name="Thijs Hauspie" userId="c5aa01d0-0751-4207-a587-d7124c844d8f" providerId="ADAL" clId="{4B8C0256-FB9F-4049-8424-CEAABA6AF6D4}" dt="2023-11-22T18:04:01.319" v="5744" actId="47"/>
        <pc:sldMkLst>
          <pc:docMk/>
          <pc:sldMk cId="2777352345" sldId="1883"/>
        </pc:sldMkLst>
      </pc:sldChg>
      <pc:sldChg chg="del">
        <pc:chgData name="Thijs Hauspie" userId="c5aa01d0-0751-4207-a587-d7124c844d8f" providerId="ADAL" clId="{4B8C0256-FB9F-4049-8424-CEAABA6AF6D4}" dt="2023-11-22T18:04:01.319" v="5744" actId="47"/>
        <pc:sldMkLst>
          <pc:docMk/>
          <pc:sldMk cId="4267290163" sldId="1884"/>
        </pc:sldMkLst>
      </pc:sldChg>
      <pc:sldChg chg="del">
        <pc:chgData name="Thijs Hauspie" userId="c5aa01d0-0751-4207-a587-d7124c844d8f" providerId="ADAL" clId="{4B8C0256-FB9F-4049-8424-CEAABA6AF6D4}" dt="2023-11-22T18:04:01.319" v="5744" actId="47"/>
        <pc:sldMkLst>
          <pc:docMk/>
          <pc:sldMk cId="1988262404" sldId="1885"/>
        </pc:sldMkLst>
      </pc:sldChg>
      <pc:sldChg chg="del">
        <pc:chgData name="Thijs Hauspie" userId="c5aa01d0-0751-4207-a587-d7124c844d8f" providerId="ADAL" clId="{4B8C0256-FB9F-4049-8424-CEAABA6AF6D4}" dt="2023-11-22T18:03:45.676" v="5743" actId="47"/>
        <pc:sldMkLst>
          <pc:docMk/>
          <pc:sldMk cId="1547956717" sldId="1893"/>
        </pc:sldMkLst>
      </pc:sldChg>
      <pc:sldChg chg="del">
        <pc:chgData name="Thijs Hauspie" userId="c5aa01d0-0751-4207-a587-d7124c844d8f" providerId="ADAL" clId="{4B8C0256-FB9F-4049-8424-CEAABA6AF6D4}" dt="2023-11-22T18:03:45.676" v="5743" actId="47"/>
        <pc:sldMkLst>
          <pc:docMk/>
          <pc:sldMk cId="4072465433" sldId="1894"/>
        </pc:sldMkLst>
      </pc:sldChg>
      <pc:sldChg chg="del">
        <pc:chgData name="Thijs Hauspie" userId="c5aa01d0-0751-4207-a587-d7124c844d8f" providerId="ADAL" clId="{4B8C0256-FB9F-4049-8424-CEAABA6AF6D4}" dt="2023-11-22T18:03:45.676" v="5743" actId="47"/>
        <pc:sldMkLst>
          <pc:docMk/>
          <pc:sldMk cId="4003317209" sldId="1895"/>
        </pc:sldMkLst>
      </pc:sldChg>
      <pc:sldChg chg="del">
        <pc:chgData name="Thijs Hauspie" userId="c5aa01d0-0751-4207-a587-d7124c844d8f" providerId="ADAL" clId="{4B8C0256-FB9F-4049-8424-CEAABA6AF6D4}" dt="2023-11-22T18:03:45.676" v="5743" actId="47"/>
        <pc:sldMkLst>
          <pc:docMk/>
          <pc:sldMk cId="1484916096" sldId="1896"/>
        </pc:sldMkLst>
      </pc:sldChg>
      <pc:sldChg chg="del">
        <pc:chgData name="Thijs Hauspie" userId="c5aa01d0-0751-4207-a587-d7124c844d8f" providerId="ADAL" clId="{4B8C0256-FB9F-4049-8424-CEAABA6AF6D4}" dt="2023-11-22T18:03:45.676" v="5743" actId="47"/>
        <pc:sldMkLst>
          <pc:docMk/>
          <pc:sldMk cId="2507539037" sldId="1897"/>
        </pc:sldMkLst>
      </pc:sldChg>
      <pc:sldChg chg="del">
        <pc:chgData name="Thijs Hauspie" userId="c5aa01d0-0751-4207-a587-d7124c844d8f" providerId="ADAL" clId="{4B8C0256-FB9F-4049-8424-CEAABA6AF6D4}" dt="2023-11-22T18:03:45.676" v="5743" actId="47"/>
        <pc:sldMkLst>
          <pc:docMk/>
          <pc:sldMk cId="2029966077" sldId="1898"/>
        </pc:sldMkLst>
      </pc:sldChg>
      <pc:sldChg chg="del">
        <pc:chgData name="Thijs Hauspie" userId="c5aa01d0-0751-4207-a587-d7124c844d8f" providerId="ADAL" clId="{4B8C0256-FB9F-4049-8424-CEAABA6AF6D4}" dt="2023-11-22T18:03:45.676" v="5743" actId="47"/>
        <pc:sldMkLst>
          <pc:docMk/>
          <pc:sldMk cId="155666921" sldId="1901"/>
        </pc:sldMkLst>
      </pc:sldChg>
      <pc:sldChg chg="del">
        <pc:chgData name="Thijs Hauspie" userId="c5aa01d0-0751-4207-a587-d7124c844d8f" providerId="ADAL" clId="{4B8C0256-FB9F-4049-8424-CEAABA6AF6D4}" dt="2023-11-22T18:03:45.676" v="5743" actId="47"/>
        <pc:sldMkLst>
          <pc:docMk/>
          <pc:sldMk cId="1578831498" sldId="1902"/>
        </pc:sldMkLst>
      </pc:sldChg>
      <pc:sldChg chg="delSp modSp add del mod">
        <pc:chgData name="Thijs Hauspie" userId="c5aa01d0-0751-4207-a587-d7124c844d8f" providerId="ADAL" clId="{4B8C0256-FB9F-4049-8424-CEAABA6AF6D4}" dt="2023-11-22T17:25:10.128" v="5051" actId="14"/>
        <pc:sldMkLst>
          <pc:docMk/>
          <pc:sldMk cId="1753120989" sldId="1910"/>
        </pc:sldMkLst>
        <pc:spChg chg="mod">
          <ac:chgData name="Thijs Hauspie" userId="c5aa01d0-0751-4207-a587-d7124c844d8f" providerId="ADAL" clId="{4B8C0256-FB9F-4049-8424-CEAABA6AF6D4}" dt="2023-11-22T17:15:03.145" v="4872" actId="1076"/>
          <ac:spMkLst>
            <pc:docMk/>
            <pc:sldMk cId="1753120989" sldId="1910"/>
            <ac:spMk id="2" creationId="{DAE8E4F2-8B49-4EE6-AE39-9C9D0A147028}"/>
          </ac:spMkLst>
        </pc:spChg>
        <pc:spChg chg="mod">
          <ac:chgData name="Thijs Hauspie" userId="c5aa01d0-0751-4207-a587-d7124c844d8f" providerId="ADAL" clId="{4B8C0256-FB9F-4049-8424-CEAABA6AF6D4}" dt="2023-11-22T17:25:10.128" v="5051" actId="14"/>
          <ac:spMkLst>
            <pc:docMk/>
            <pc:sldMk cId="1753120989" sldId="1910"/>
            <ac:spMk id="3" creationId="{39011522-9118-40C3-A09B-F25B95FAB7B4}"/>
          </ac:spMkLst>
        </pc:spChg>
        <pc:spChg chg="mod">
          <ac:chgData name="Thijs Hauspie" userId="c5aa01d0-0751-4207-a587-d7124c844d8f" providerId="ADAL" clId="{4B8C0256-FB9F-4049-8424-CEAABA6AF6D4}" dt="2023-11-22T17:14:09.531" v="4857"/>
          <ac:spMkLst>
            <pc:docMk/>
            <pc:sldMk cId="1753120989" sldId="1910"/>
            <ac:spMk id="7" creationId="{2511D50A-E399-4DFD-994E-025F7BF843B6}"/>
          </ac:spMkLst>
        </pc:spChg>
        <pc:spChg chg="mod">
          <ac:chgData name="Thijs Hauspie" userId="c5aa01d0-0751-4207-a587-d7124c844d8f" providerId="ADAL" clId="{4B8C0256-FB9F-4049-8424-CEAABA6AF6D4}" dt="2023-11-22T17:14:55.328" v="4870" actId="14100"/>
          <ac:spMkLst>
            <pc:docMk/>
            <pc:sldMk cId="1753120989" sldId="1910"/>
            <ac:spMk id="12" creationId="{B81B339D-E6FE-4FAA-946F-DD3F17A6435C}"/>
          </ac:spMkLst>
        </pc:spChg>
        <pc:spChg chg="del">
          <ac:chgData name="Thijs Hauspie" userId="c5aa01d0-0751-4207-a587-d7124c844d8f" providerId="ADAL" clId="{4B8C0256-FB9F-4049-8424-CEAABA6AF6D4}" dt="2023-11-22T17:14:50.001" v="4869" actId="478"/>
          <ac:spMkLst>
            <pc:docMk/>
            <pc:sldMk cId="1753120989" sldId="1910"/>
            <ac:spMk id="13" creationId="{897DFB8F-D2C0-4A66-9675-965E7F3FA3CD}"/>
          </ac:spMkLst>
        </pc:spChg>
      </pc:sldChg>
      <pc:sldChg chg="modSp add del mod">
        <pc:chgData name="Thijs Hauspie" userId="c5aa01d0-0751-4207-a587-d7124c844d8f" providerId="ADAL" clId="{4B8C0256-FB9F-4049-8424-CEAABA6AF6D4}" dt="2023-11-22T17:25:02.649" v="5049" actId="14"/>
        <pc:sldMkLst>
          <pc:docMk/>
          <pc:sldMk cId="3561409951" sldId="1911"/>
        </pc:sldMkLst>
        <pc:spChg chg="mod">
          <ac:chgData name="Thijs Hauspie" userId="c5aa01d0-0751-4207-a587-d7124c844d8f" providerId="ADAL" clId="{4B8C0256-FB9F-4049-8424-CEAABA6AF6D4}" dt="2023-11-22T17:25:02.649" v="5049" actId="14"/>
          <ac:spMkLst>
            <pc:docMk/>
            <pc:sldMk cId="3561409951" sldId="1911"/>
            <ac:spMk id="3" creationId="{39011522-9118-40C3-A09B-F25B95FAB7B4}"/>
          </ac:spMkLst>
        </pc:spChg>
        <pc:spChg chg="mod">
          <ac:chgData name="Thijs Hauspie" userId="c5aa01d0-0751-4207-a587-d7124c844d8f" providerId="ADAL" clId="{4B8C0256-FB9F-4049-8424-CEAABA6AF6D4}" dt="2023-11-22T17:18:18.178" v="4903"/>
          <ac:spMkLst>
            <pc:docMk/>
            <pc:sldMk cId="3561409951" sldId="1911"/>
            <ac:spMk id="7" creationId="{2511D50A-E399-4DFD-994E-025F7BF843B6}"/>
          </ac:spMkLst>
        </pc:spChg>
      </pc:sldChg>
      <pc:sldChg chg="modSp add del mod">
        <pc:chgData name="Thijs Hauspie" userId="c5aa01d0-0751-4207-a587-d7124c844d8f" providerId="ADAL" clId="{4B8C0256-FB9F-4049-8424-CEAABA6AF6D4}" dt="2023-11-22T17:59:32.976" v="5729" actId="47"/>
        <pc:sldMkLst>
          <pc:docMk/>
          <pc:sldMk cId="4123590398" sldId="1912"/>
        </pc:sldMkLst>
        <pc:spChg chg="mod">
          <ac:chgData name="Thijs Hauspie" userId="c5aa01d0-0751-4207-a587-d7124c844d8f" providerId="ADAL" clId="{4B8C0256-FB9F-4049-8424-CEAABA6AF6D4}" dt="2023-11-22T17:25:46.626" v="5062" actId="20577"/>
          <ac:spMkLst>
            <pc:docMk/>
            <pc:sldMk cId="4123590398" sldId="1912"/>
            <ac:spMk id="3" creationId="{39011522-9118-40C3-A09B-F25B95FAB7B4}"/>
          </ac:spMkLst>
        </pc:spChg>
        <pc:spChg chg="mod">
          <ac:chgData name="Thijs Hauspie" userId="c5aa01d0-0751-4207-a587-d7124c844d8f" providerId="ADAL" clId="{4B8C0256-FB9F-4049-8424-CEAABA6AF6D4}" dt="2023-11-22T17:19:09.493" v="4906"/>
          <ac:spMkLst>
            <pc:docMk/>
            <pc:sldMk cId="4123590398" sldId="1912"/>
            <ac:spMk id="7" creationId="{2511D50A-E399-4DFD-994E-025F7BF843B6}"/>
          </ac:spMkLst>
        </pc:spChg>
      </pc:sldChg>
      <pc:sldChg chg="modSp add del mod">
        <pc:chgData name="Thijs Hauspie" userId="c5aa01d0-0751-4207-a587-d7124c844d8f" providerId="ADAL" clId="{4B8C0256-FB9F-4049-8424-CEAABA6AF6D4}" dt="2023-11-22T17:27:26.427" v="5064" actId="20577"/>
        <pc:sldMkLst>
          <pc:docMk/>
          <pc:sldMk cId="3913591251" sldId="1913"/>
        </pc:sldMkLst>
        <pc:spChg chg="mod">
          <ac:chgData name="Thijs Hauspie" userId="c5aa01d0-0751-4207-a587-d7124c844d8f" providerId="ADAL" clId="{4B8C0256-FB9F-4049-8424-CEAABA6AF6D4}" dt="2023-11-22T17:27:26.427" v="5064" actId="20577"/>
          <ac:spMkLst>
            <pc:docMk/>
            <pc:sldMk cId="3913591251" sldId="1913"/>
            <ac:spMk id="3" creationId="{39011522-9118-40C3-A09B-F25B95FAB7B4}"/>
          </ac:spMkLst>
        </pc:spChg>
        <pc:spChg chg="mod">
          <ac:chgData name="Thijs Hauspie" userId="c5aa01d0-0751-4207-a587-d7124c844d8f" providerId="ADAL" clId="{4B8C0256-FB9F-4049-8424-CEAABA6AF6D4}" dt="2023-11-22T17:21:37.134" v="4975"/>
          <ac:spMkLst>
            <pc:docMk/>
            <pc:sldMk cId="3913591251" sldId="1913"/>
            <ac:spMk id="7" creationId="{2511D50A-E399-4DFD-994E-025F7BF843B6}"/>
          </ac:spMkLst>
        </pc:spChg>
      </pc:sldChg>
      <pc:sldChg chg="modSp add del mod">
        <pc:chgData name="Thijs Hauspie" userId="c5aa01d0-0751-4207-a587-d7124c844d8f" providerId="ADAL" clId="{4B8C0256-FB9F-4049-8424-CEAABA6AF6D4}" dt="2023-11-22T17:28:02.198" v="5072"/>
        <pc:sldMkLst>
          <pc:docMk/>
          <pc:sldMk cId="1773584779" sldId="1914"/>
        </pc:sldMkLst>
        <pc:spChg chg="mod">
          <ac:chgData name="Thijs Hauspie" userId="c5aa01d0-0751-4207-a587-d7124c844d8f" providerId="ADAL" clId="{4B8C0256-FB9F-4049-8424-CEAABA6AF6D4}" dt="2023-11-22T17:28:02.198" v="5072"/>
          <ac:spMkLst>
            <pc:docMk/>
            <pc:sldMk cId="1773584779" sldId="1914"/>
            <ac:spMk id="3" creationId="{39011522-9118-40C3-A09B-F25B95FAB7B4}"/>
          </ac:spMkLst>
        </pc:spChg>
        <pc:spChg chg="mod">
          <ac:chgData name="Thijs Hauspie" userId="c5aa01d0-0751-4207-a587-d7124c844d8f" providerId="ADAL" clId="{4B8C0256-FB9F-4049-8424-CEAABA6AF6D4}" dt="2023-11-22T17:22:50.264" v="5018"/>
          <ac:spMkLst>
            <pc:docMk/>
            <pc:sldMk cId="1773584779" sldId="1914"/>
            <ac:spMk id="7" creationId="{2511D50A-E399-4DFD-994E-025F7BF843B6}"/>
          </ac:spMkLst>
        </pc:spChg>
      </pc:sldChg>
      <pc:sldChg chg="modSp add del mod">
        <pc:chgData name="Thijs Hauspie" userId="c5aa01d0-0751-4207-a587-d7124c844d8f" providerId="ADAL" clId="{4B8C0256-FB9F-4049-8424-CEAABA6AF6D4}" dt="2023-11-22T17:28:42.664" v="5088" actId="47"/>
        <pc:sldMkLst>
          <pc:docMk/>
          <pc:sldMk cId="1520944564" sldId="1915"/>
        </pc:sldMkLst>
        <pc:spChg chg="mod">
          <ac:chgData name="Thijs Hauspie" userId="c5aa01d0-0751-4207-a587-d7124c844d8f" providerId="ADAL" clId="{4B8C0256-FB9F-4049-8424-CEAABA6AF6D4}" dt="2023-11-22T17:23:37.889" v="5039" actId="113"/>
          <ac:spMkLst>
            <pc:docMk/>
            <pc:sldMk cId="1520944564" sldId="1915"/>
            <ac:spMk id="3" creationId="{39011522-9118-40C3-A09B-F25B95FAB7B4}"/>
          </ac:spMkLst>
        </pc:spChg>
        <pc:spChg chg="mod">
          <ac:chgData name="Thijs Hauspie" userId="c5aa01d0-0751-4207-a587-d7124c844d8f" providerId="ADAL" clId="{4B8C0256-FB9F-4049-8424-CEAABA6AF6D4}" dt="2023-11-22T17:23:23.990" v="5030"/>
          <ac:spMkLst>
            <pc:docMk/>
            <pc:sldMk cId="1520944564" sldId="1915"/>
            <ac:spMk id="7" creationId="{2511D50A-E399-4DFD-994E-025F7BF843B6}"/>
          </ac:spMkLst>
        </pc:spChg>
      </pc:sldChg>
      <pc:sldChg chg="modSp add del mod">
        <pc:chgData name="Thijs Hauspie" userId="c5aa01d0-0751-4207-a587-d7124c844d8f" providerId="ADAL" clId="{4B8C0256-FB9F-4049-8424-CEAABA6AF6D4}" dt="2023-11-22T17:29:05.208" v="5091" actId="20577"/>
        <pc:sldMkLst>
          <pc:docMk/>
          <pc:sldMk cId="2958057923" sldId="1916"/>
        </pc:sldMkLst>
        <pc:spChg chg="mod">
          <ac:chgData name="Thijs Hauspie" userId="c5aa01d0-0751-4207-a587-d7124c844d8f" providerId="ADAL" clId="{4B8C0256-FB9F-4049-8424-CEAABA6AF6D4}" dt="2023-11-22T17:29:05.208" v="5091" actId="20577"/>
          <ac:spMkLst>
            <pc:docMk/>
            <pc:sldMk cId="2958057923" sldId="1916"/>
            <ac:spMk id="3" creationId="{39011522-9118-40C3-A09B-F25B95FAB7B4}"/>
          </ac:spMkLst>
        </pc:spChg>
        <pc:spChg chg="mod">
          <ac:chgData name="Thijs Hauspie" userId="c5aa01d0-0751-4207-a587-d7124c844d8f" providerId="ADAL" clId="{4B8C0256-FB9F-4049-8424-CEAABA6AF6D4}" dt="2023-11-22T17:28:52.878" v="5089"/>
          <ac:spMkLst>
            <pc:docMk/>
            <pc:sldMk cId="2958057923" sldId="1916"/>
            <ac:spMk id="7" creationId="{2511D50A-E399-4DFD-994E-025F7BF843B6}"/>
          </ac:spMkLst>
        </pc:spChg>
      </pc:sldChg>
      <pc:sldChg chg="addSp delSp modSp add del mod">
        <pc:chgData name="Thijs Hauspie" userId="c5aa01d0-0751-4207-a587-d7124c844d8f" providerId="ADAL" clId="{4B8C0256-FB9F-4049-8424-CEAABA6AF6D4}" dt="2023-11-22T17:43:57.895" v="5367" actId="20577"/>
        <pc:sldMkLst>
          <pc:docMk/>
          <pc:sldMk cId="1419625566" sldId="1917"/>
        </pc:sldMkLst>
        <pc:spChg chg="mod">
          <ac:chgData name="Thijs Hauspie" userId="c5aa01d0-0751-4207-a587-d7124c844d8f" providerId="ADAL" clId="{4B8C0256-FB9F-4049-8424-CEAABA6AF6D4}" dt="2023-11-22T17:43:57.895" v="5367" actId="20577"/>
          <ac:spMkLst>
            <pc:docMk/>
            <pc:sldMk cId="1419625566" sldId="1917"/>
            <ac:spMk id="3" creationId="{39011522-9118-40C3-A09B-F25B95FAB7B4}"/>
          </ac:spMkLst>
        </pc:spChg>
        <pc:spChg chg="add mod">
          <ac:chgData name="Thijs Hauspie" userId="c5aa01d0-0751-4207-a587-d7124c844d8f" providerId="ADAL" clId="{4B8C0256-FB9F-4049-8424-CEAABA6AF6D4}" dt="2023-11-22T17:38:02.234" v="5185" actId="14100"/>
          <ac:spMkLst>
            <pc:docMk/>
            <pc:sldMk cId="1419625566" sldId="1917"/>
            <ac:spMk id="6" creationId="{CC198FD2-ABB4-AFFD-5C09-908119BBB1A7}"/>
          </ac:spMkLst>
        </pc:spChg>
        <pc:spChg chg="mod">
          <ac:chgData name="Thijs Hauspie" userId="c5aa01d0-0751-4207-a587-d7124c844d8f" providerId="ADAL" clId="{4B8C0256-FB9F-4049-8424-CEAABA6AF6D4}" dt="2023-11-22T17:29:39.346" v="5093"/>
          <ac:spMkLst>
            <pc:docMk/>
            <pc:sldMk cId="1419625566" sldId="1917"/>
            <ac:spMk id="7" creationId="{2511D50A-E399-4DFD-994E-025F7BF843B6}"/>
          </ac:spMkLst>
        </pc:spChg>
        <pc:spChg chg="add mod">
          <ac:chgData name="Thijs Hauspie" userId="c5aa01d0-0751-4207-a587-d7124c844d8f" providerId="ADAL" clId="{4B8C0256-FB9F-4049-8424-CEAABA6AF6D4}" dt="2023-11-22T17:37:50.912" v="5183" actId="14100"/>
          <ac:spMkLst>
            <pc:docMk/>
            <pc:sldMk cId="1419625566" sldId="1917"/>
            <ac:spMk id="8" creationId="{7CE18FEA-BF71-5445-CEA5-BA5B2B70964B}"/>
          </ac:spMkLst>
        </pc:spChg>
        <pc:spChg chg="mod">
          <ac:chgData name="Thijs Hauspie" userId="c5aa01d0-0751-4207-a587-d7124c844d8f" providerId="ADAL" clId="{4B8C0256-FB9F-4049-8424-CEAABA6AF6D4}" dt="2023-11-22T17:37:22.436" v="5179" actId="115"/>
          <ac:spMkLst>
            <pc:docMk/>
            <pc:sldMk cId="1419625566" sldId="1917"/>
            <ac:spMk id="12" creationId="{6A9873E1-FE97-4507-B54B-C1735A2C97ED}"/>
          </ac:spMkLst>
        </pc:spChg>
        <pc:picChg chg="add del mod">
          <ac:chgData name="Thijs Hauspie" userId="c5aa01d0-0751-4207-a587-d7124c844d8f" providerId="ADAL" clId="{4B8C0256-FB9F-4049-8424-CEAABA6AF6D4}" dt="2023-11-22T17:30:03.354" v="5096" actId="478"/>
          <ac:picMkLst>
            <pc:docMk/>
            <pc:sldMk cId="1419625566" sldId="1917"/>
            <ac:picMk id="2" creationId="{01BA0727-0289-F3FF-C865-2D74D6BBF762}"/>
          </ac:picMkLst>
        </pc:picChg>
        <pc:picChg chg="add mod modCrop">
          <ac:chgData name="Thijs Hauspie" userId="c5aa01d0-0751-4207-a587-d7124c844d8f" providerId="ADAL" clId="{4B8C0256-FB9F-4049-8424-CEAABA6AF6D4}" dt="2023-11-22T17:30:28.529" v="5106" actId="1076"/>
          <ac:picMkLst>
            <pc:docMk/>
            <pc:sldMk cId="1419625566" sldId="1917"/>
            <ac:picMk id="5" creationId="{4AD8EB50-E6C9-498F-BD87-BB71AD54E27F}"/>
          </ac:picMkLst>
        </pc:picChg>
        <pc:picChg chg="del mod">
          <ac:chgData name="Thijs Hauspie" userId="c5aa01d0-0751-4207-a587-d7124c844d8f" providerId="ADAL" clId="{4B8C0256-FB9F-4049-8424-CEAABA6AF6D4}" dt="2023-11-22T17:30:11.992" v="5099" actId="478"/>
          <ac:picMkLst>
            <pc:docMk/>
            <pc:sldMk cId="1419625566" sldId="1917"/>
            <ac:picMk id="9" creationId="{FFB73538-9CE4-4268-A71E-24D129F66AC1}"/>
          </ac:picMkLst>
        </pc:picChg>
        <pc:picChg chg="mod">
          <ac:chgData name="Thijs Hauspie" userId="c5aa01d0-0751-4207-a587-d7124c844d8f" providerId="ADAL" clId="{4B8C0256-FB9F-4049-8424-CEAABA6AF6D4}" dt="2023-11-22T17:29:50.765" v="5094" actId="14826"/>
          <ac:picMkLst>
            <pc:docMk/>
            <pc:sldMk cId="1419625566" sldId="1917"/>
            <ac:picMk id="10" creationId="{455AB2BB-F281-4C84-9B1D-2508814D13D1}"/>
          </ac:picMkLst>
        </pc:picChg>
      </pc:sldChg>
      <pc:sldChg chg="modSp add del mod">
        <pc:chgData name="Thijs Hauspie" userId="c5aa01d0-0751-4207-a587-d7124c844d8f" providerId="ADAL" clId="{4B8C0256-FB9F-4049-8424-CEAABA6AF6D4}" dt="2023-11-24T11:37:27.715" v="6873" actId="20577"/>
        <pc:sldMkLst>
          <pc:docMk/>
          <pc:sldMk cId="1568167252" sldId="1918"/>
        </pc:sldMkLst>
        <pc:spChg chg="mod">
          <ac:chgData name="Thijs Hauspie" userId="c5aa01d0-0751-4207-a587-d7124c844d8f" providerId="ADAL" clId="{4B8C0256-FB9F-4049-8424-CEAABA6AF6D4}" dt="2023-11-22T17:43:48.323" v="5365" actId="20577"/>
          <ac:spMkLst>
            <pc:docMk/>
            <pc:sldMk cId="1568167252" sldId="1918"/>
            <ac:spMk id="3" creationId="{39011522-9118-40C3-A09B-F25B95FAB7B4}"/>
          </ac:spMkLst>
        </pc:spChg>
        <pc:spChg chg="mod">
          <ac:chgData name="Thijs Hauspie" userId="c5aa01d0-0751-4207-a587-d7124c844d8f" providerId="ADAL" clId="{4B8C0256-FB9F-4049-8424-CEAABA6AF6D4}" dt="2023-11-24T11:37:27.715" v="6873" actId="20577"/>
          <ac:spMkLst>
            <pc:docMk/>
            <pc:sldMk cId="1568167252" sldId="1918"/>
            <ac:spMk id="6" creationId="{1B5EBCAC-BE36-43BE-91E9-4F4F02CB854D}"/>
          </ac:spMkLst>
        </pc:spChg>
        <pc:spChg chg="mod">
          <ac:chgData name="Thijs Hauspie" userId="c5aa01d0-0751-4207-a587-d7124c844d8f" providerId="ADAL" clId="{4B8C0256-FB9F-4049-8424-CEAABA6AF6D4}" dt="2023-11-22T17:38:26.685" v="5186"/>
          <ac:spMkLst>
            <pc:docMk/>
            <pc:sldMk cId="1568167252" sldId="1918"/>
            <ac:spMk id="7" creationId="{2511D50A-E399-4DFD-994E-025F7BF843B6}"/>
          </ac:spMkLst>
        </pc:spChg>
        <pc:spChg chg="mod">
          <ac:chgData name="Thijs Hauspie" userId="c5aa01d0-0751-4207-a587-d7124c844d8f" providerId="ADAL" clId="{4B8C0256-FB9F-4049-8424-CEAABA6AF6D4}" dt="2023-11-22T17:39:11.535" v="5195" actId="1035"/>
          <ac:spMkLst>
            <pc:docMk/>
            <pc:sldMk cId="1568167252" sldId="1918"/>
            <ac:spMk id="15" creationId="{FB1ECE65-610D-4882-ADF1-DC8F88258240}"/>
          </ac:spMkLst>
        </pc:spChg>
        <pc:picChg chg="mod">
          <ac:chgData name="Thijs Hauspie" userId="c5aa01d0-0751-4207-a587-d7124c844d8f" providerId="ADAL" clId="{4B8C0256-FB9F-4049-8424-CEAABA6AF6D4}" dt="2023-11-22T17:38:35.467" v="5187" actId="14826"/>
          <ac:picMkLst>
            <pc:docMk/>
            <pc:sldMk cId="1568167252" sldId="1918"/>
            <ac:picMk id="14" creationId="{32E27432-2D78-499C-90E9-FE1A36BDF056}"/>
          </ac:picMkLst>
        </pc:picChg>
      </pc:sldChg>
      <pc:sldChg chg="modSp add del mod">
        <pc:chgData name="Thijs Hauspie" userId="c5aa01d0-0751-4207-a587-d7124c844d8f" providerId="ADAL" clId="{4B8C0256-FB9F-4049-8424-CEAABA6AF6D4}" dt="2023-11-22T17:52:53.785" v="5723" actId="27636"/>
        <pc:sldMkLst>
          <pc:docMk/>
          <pc:sldMk cId="3061508551" sldId="1920"/>
        </pc:sldMkLst>
        <pc:spChg chg="mod">
          <ac:chgData name="Thijs Hauspie" userId="c5aa01d0-0751-4207-a587-d7124c844d8f" providerId="ADAL" clId="{4B8C0256-FB9F-4049-8424-CEAABA6AF6D4}" dt="2023-11-22T17:52:53.785" v="5723" actId="27636"/>
          <ac:spMkLst>
            <pc:docMk/>
            <pc:sldMk cId="3061508551" sldId="1920"/>
            <ac:spMk id="3" creationId="{39011522-9118-40C3-A09B-F25B95FAB7B4}"/>
          </ac:spMkLst>
        </pc:spChg>
        <pc:spChg chg="mod">
          <ac:chgData name="Thijs Hauspie" userId="c5aa01d0-0751-4207-a587-d7124c844d8f" providerId="ADAL" clId="{4B8C0256-FB9F-4049-8424-CEAABA6AF6D4}" dt="2023-11-22T17:51:32.172" v="5687"/>
          <ac:spMkLst>
            <pc:docMk/>
            <pc:sldMk cId="3061508551" sldId="1920"/>
            <ac:spMk id="7" creationId="{2511D50A-E399-4DFD-994E-025F7BF843B6}"/>
          </ac:spMkLst>
        </pc:spChg>
      </pc:sldChg>
      <pc:sldChg chg="modSp">
        <pc:chgData name="Thijs Hauspie" userId="c5aa01d0-0751-4207-a587-d7124c844d8f" providerId="ADAL" clId="{4B8C0256-FB9F-4049-8424-CEAABA6AF6D4}" dt="2023-11-21T20:42:20.149" v="667" actId="20577"/>
        <pc:sldMkLst>
          <pc:docMk/>
          <pc:sldMk cId="284028302" sldId="1921"/>
        </pc:sldMkLst>
        <pc:spChg chg="mod">
          <ac:chgData name="Thijs Hauspie" userId="c5aa01d0-0751-4207-a587-d7124c844d8f" providerId="ADAL" clId="{4B8C0256-FB9F-4049-8424-CEAABA6AF6D4}" dt="2023-11-21T20:42:20.149" v="667" actId="20577"/>
          <ac:spMkLst>
            <pc:docMk/>
            <pc:sldMk cId="284028302" sldId="1921"/>
            <ac:spMk id="127" creationId="{A60089BD-7999-4CAB-9801-44DBBCFFD570}"/>
          </ac:spMkLst>
        </pc:spChg>
      </pc:sldChg>
      <pc:sldChg chg="modSp add del mod modShow">
        <pc:chgData name="Thijs Hauspie" userId="c5aa01d0-0751-4207-a587-d7124c844d8f" providerId="ADAL" clId="{4B8C0256-FB9F-4049-8424-CEAABA6AF6D4}" dt="2023-11-22T18:00:20.763" v="5736" actId="47"/>
        <pc:sldMkLst>
          <pc:docMk/>
          <pc:sldMk cId="2827119069" sldId="1922"/>
        </pc:sldMkLst>
        <pc:spChg chg="mod">
          <ac:chgData name="Thijs Hauspie" userId="c5aa01d0-0751-4207-a587-d7124c844d8f" providerId="ADAL" clId="{4B8C0256-FB9F-4049-8424-CEAABA6AF6D4}" dt="2023-11-22T17:20:48.041" v="4973"/>
          <ac:spMkLst>
            <pc:docMk/>
            <pc:sldMk cId="2827119069" sldId="1922"/>
            <ac:spMk id="2" creationId="{CB15C49E-74BB-4B20-BF2C-68F451A912DF}"/>
          </ac:spMkLst>
        </pc:spChg>
      </pc:sldChg>
      <pc:sldChg chg="add del mod modShow">
        <pc:chgData name="Thijs Hauspie" userId="c5aa01d0-0751-4207-a587-d7124c844d8f" providerId="ADAL" clId="{4B8C0256-FB9F-4049-8424-CEAABA6AF6D4}" dt="2023-11-22T18:00:22.425" v="5737" actId="47"/>
        <pc:sldMkLst>
          <pc:docMk/>
          <pc:sldMk cId="2934896690" sldId="1923"/>
        </pc:sldMkLst>
      </pc:sldChg>
      <pc:sldChg chg="add del mod modShow">
        <pc:chgData name="Thijs Hauspie" userId="c5aa01d0-0751-4207-a587-d7124c844d8f" providerId="ADAL" clId="{4B8C0256-FB9F-4049-8424-CEAABA6AF6D4}" dt="2023-11-22T18:00:23.857" v="5738" actId="47"/>
        <pc:sldMkLst>
          <pc:docMk/>
          <pc:sldMk cId="3811307822" sldId="1924"/>
        </pc:sldMkLst>
      </pc:sldChg>
      <pc:sldChg chg="modSp add del mod modShow">
        <pc:chgData name="Thijs Hauspie" userId="c5aa01d0-0751-4207-a587-d7124c844d8f" providerId="ADAL" clId="{4B8C0256-FB9F-4049-8424-CEAABA6AF6D4}" dt="2023-11-23T10:35:49.043" v="6020"/>
        <pc:sldMkLst>
          <pc:docMk/>
          <pc:sldMk cId="2432980060" sldId="1925"/>
        </pc:sldMkLst>
        <pc:spChg chg="mod">
          <ac:chgData name="Thijs Hauspie" userId="c5aa01d0-0751-4207-a587-d7124c844d8f" providerId="ADAL" clId="{4B8C0256-FB9F-4049-8424-CEAABA6AF6D4}" dt="2023-11-23T10:35:49.043" v="6020"/>
          <ac:spMkLst>
            <pc:docMk/>
            <pc:sldMk cId="2432980060" sldId="1925"/>
            <ac:spMk id="6" creationId="{A5707DB5-C443-4CDC-94A6-E5DEE9F72ED0}"/>
          </ac:spMkLst>
        </pc:spChg>
      </pc:sldChg>
      <pc:sldChg chg="modSp add del mod modShow">
        <pc:chgData name="Thijs Hauspie" userId="c5aa01d0-0751-4207-a587-d7124c844d8f" providerId="ADAL" clId="{4B8C0256-FB9F-4049-8424-CEAABA6AF6D4}" dt="2023-11-23T11:11:07.503" v="6819" actId="20577"/>
        <pc:sldMkLst>
          <pc:docMk/>
          <pc:sldMk cId="4226645351" sldId="1928"/>
        </pc:sldMkLst>
        <pc:spChg chg="mod">
          <ac:chgData name="Thijs Hauspie" userId="c5aa01d0-0751-4207-a587-d7124c844d8f" providerId="ADAL" clId="{4B8C0256-FB9F-4049-8424-CEAABA6AF6D4}" dt="2023-11-23T11:11:07.503" v="6819" actId="20577"/>
          <ac:spMkLst>
            <pc:docMk/>
            <pc:sldMk cId="4226645351" sldId="1928"/>
            <ac:spMk id="3" creationId="{39011522-9118-40C3-A09B-F25B95FAB7B4}"/>
          </ac:spMkLst>
        </pc:spChg>
        <pc:spChg chg="mod">
          <ac:chgData name="Thijs Hauspie" userId="c5aa01d0-0751-4207-a587-d7124c844d8f" providerId="ADAL" clId="{4B8C0256-FB9F-4049-8424-CEAABA6AF6D4}" dt="2023-11-23T11:04:22.253" v="6365"/>
          <ac:spMkLst>
            <pc:docMk/>
            <pc:sldMk cId="4226645351" sldId="1928"/>
            <ac:spMk id="7" creationId="{2511D50A-E399-4DFD-994E-025F7BF843B6}"/>
          </ac:spMkLst>
        </pc:spChg>
      </pc:sldChg>
      <pc:sldChg chg="addSp delSp modSp add del mod">
        <pc:chgData name="Thijs Hauspie" userId="c5aa01d0-0751-4207-a587-d7124c844d8f" providerId="ADAL" clId="{4B8C0256-FB9F-4049-8424-CEAABA6AF6D4}" dt="2023-11-22T17:24:59.458" v="5046" actId="14"/>
        <pc:sldMkLst>
          <pc:docMk/>
          <pc:sldMk cId="1157777055" sldId="1929"/>
        </pc:sldMkLst>
        <pc:spChg chg="mod">
          <ac:chgData name="Thijs Hauspie" userId="c5aa01d0-0751-4207-a587-d7124c844d8f" providerId="ADAL" clId="{4B8C0256-FB9F-4049-8424-CEAABA6AF6D4}" dt="2023-11-22T17:24:59.458" v="5046" actId="14"/>
          <ac:spMkLst>
            <pc:docMk/>
            <pc:sldMk cId="1157777055" sldId="1929"/>
            <ac:spMk id="3" creationId="{39011522-9118-40C3-A09B-F25B95FAB7B4}"/>
          </ac:spMkLst>
        </pc:spChg>
        <pc:spChg chg="mod">
          <ac:chgData name="Thijs Hauspie" userId="c5aa01d0-0751-4207-a587-d7124c844d8f" providerId="ADAL" clId="{4B8C0256-FB9F-4049-8424-CEAABA6AF6D4}" dt="2023-11-22T17:16:51.002" v="4902"/>
          <ac:spMkLst>
            <pc:docMk/>
            <pc:sldMk cId="1157777055" sldId="1929"/>
            <ac:spMk id="7" creationId="{2511D50A-E399-4DFD-994E-025F7BF843B6}"/>
          </ac:spMkLst>
        </pc:spChg>
        <pc:picChg chg="add mod">
          <ac:chgData name="Thijs Hauspie" userId="c5aa01d0-0751-4207-a587-d7124c844d8f" providerId="ADAL" clId="{4B8C0256-FB9F-4049-8424-CEAABA6AF6D4}" dt="2023-11-22T17:15:45.211" v="4896" actId="14100"/>
          <ac:picMkLst>
            <pc:docMk/>
            <pc:sldMk cId="1157777055" sldId="1929"/>
            <ac:picMk id="2" creationId="{3416FC68-916D-1D34-36E1-1A6FE078D579}"/>
          </ac:picMkLst>
        </pc:picChg>
        <pc:picChg chg="del">
          <ac:chgData name="Thijs Hauspie" userId="c5aa01d0-0751-4207-a587-d7124c844d8f" providerId="ADAL" clId="{4B8C0256-FB9F-4049-8424-CEAABA6AF6D4}" dt="2023-11-22T17:15:38.232" v="4892" actId="478"/>
          <ac:picMkLst>
            <pc:docMk/>
            <pc:sldMk cId="1157777055" sldId="1929"/>
            <ac:picMk id="6" creationId="{CCE2F727-0C1C-43E1-AB06-2744AAEFDC06}"/>
          </ac:picMkLst>
        </pc:picChg>
        <pc:picChg chg="add mod">
          <ac:chgData name="Thijs Hauspie" userId="c5aa01d0-0751-4207-a587-d7124c844d8f" providerId="ADAL" clId="{4B8C0256-FB9F-4049-8424-CEAABA6AF6D4}" dt="2023-11-22T17:15:55.129" v="4900" actId="1076"/>
          <ac:picMkLst>
            <pc:docMk/>
            <pc:sldMk cId="1157777055" sldId="1929"/>
            <ac:picMk id="8" creationId="{31764813-3923-083D-F7FA-05E16257381E}"/>
          </ac:picMkLst>
        </pc:picChg>
      </pc:sldChg>
      <pc:sldChg chg="modSp add del mod">
        <pc:chgData name="Thijs Hauspie" userId="c5aa01d0-0751-4207-a587-d7124c844d8f" providerId="ADAL" clId="{4B8C0256-FB9F-4049-8424-CEAABA6AF6D4}" dt="2023-11-22T17:29:24.288" v="5092"/>
        <pc:sldMkLst>
          <pc:docMk/>
          <pc:sldMk cId="1900243790" sldId="1930"/>
        </pc:sldMkLst>
        <pc:spChg chg="mod">
          <ac:chgData name="Thijs Hauspie" userId="c5aa01d0-0751-4207-a587-d7124c844d8f" providerId="ADAL" clId="{4B8C0256-FB9F-4049-8424-CEAABA6AF6D4}" dt="2023-11-22T17:29:24.288" v="5092"/>
          <ac:spMkLst>
            <pc:docMk/>
            <pc:sldMk cId="1900243790" sldId="1930"/>
            <ac:spMk id="7" creationId="{2511D50A-E399-4DFD-994E-025F7BF843B6}"/>
          </ac:spMkLst>
        </pc:spChg>
      </pc:sldChg>
      <pc:sldChg chg="addSp delSp modSp add del mod modShow">
        <pc:chgData name="Thijs Hauspie" userId="c5aa01d0-0751-4207-a587-d7124c844d8f" providerId="ADAL" clId="{4B8C0256-FB9F-4049-8424-CEAABA6AF6D4}" dt="2023-11-23T10:42:45.698" v="6109"/>
        <pc:sldMkLst>
          <pc:docMk/>
          <pc:sldMk cId="2204640794" sldId="1931"/>
        </pc:sldMkLst>
        <pc:spChg chg="del">
          <ac:chgData name="Thijs Hauspie" userId="c5aa01d0-0751-4207-a587-d7124c844d8f" providerId="ADAL" clId="{4B8C0256-FB9F-4049-8424-CEAABA6AF6D4}" dt="2023-11-23T10:37:25.845" v="6021" actId="478"/>
          <ac:spMkLst>
            <pc:docMk/>
            <pc:sldMk cId="2204640794" sldId="1931"/>
            <ac:spMk id="2" creationId="{27F7B72C-B480-48E4-8E57-6DD6501DBAC6}"/>
          </ac:spMkLst>
        </pc:spChg>
        <pc:spChg chg="mod">
          <ac:chgData name="Thijs Hauspie" userId="c5aa01d0-0751-4207-a587-d7124c844d8f" providerId="ADAL" clId="{4B8C0256-FB9F-4049-8424-CEAABA6AF6D4}" dt="2023-11-23T10:41:35.806" v="6107" actId="121"/>
          <ac:spMkLst>
            <pc:docMk/>
            <pc:sldMk cId="2204640794" sldId="1931"/>
            <ac:spMk id="3" creationId="{9D681660-C845-4247-90A7-CA091A9A7597}"/>
          </ac:spMkLst>
        </pc:spChg>
        <pc:spChg chg="mod">
          <ac:chgData name="Thijs Hauspie" userId="c5aa01d0-0751-4207-a587-d7124c844d8f" providerId="ADAL" clId="{4B8C0256-FB9F-4049-8424-CEAABA6AF6D4}" dt="2023-11-23T10:42:45.698" v="6109"/>
          <ac:spMkLst>
            <pc:docMk/>
            <pc:sldMk cId="2204640794" sldId="1931"/>
            <ac:spMk id="6" creationId="{A5707DB5-C443-4CDC-94A6-E5DEE9F72ED0}"/>
          </ac:spMkLst>
        </pc:spChg>
        <pc:spChg chg="mod">
          <ac:chgData name="Thijs Hauspie" userId="c5aa01d0-0751-4207-a587-d7124c844d8f" providerId="ADAL" clId="{4B8C0256-FB9F-4049-8424-CEAABA6AF6D4}" dt="2023-11-23T10:41:21.909" v="6103" actId="1076"/>
          <ac:spMkLst>
            <pc:docMk/>
            <pc:sldMk cId="2204640794" sldId="1931"/>
            <ac:spMk id="10" creationId="{AC9BEF41-08DC-4E4B-BD92-B6DE7674ED0B}"/>
          </ac:spMkLst>
        </pc:spChg>
        <pc:spChg chg="del">
          <ac:chgData name="Thijs Hauspie" userId="c5aa01d0-0751-4207-a587-d7124c844d8f" providerId="ADAL" clId="{4B8C0256-FB9F-4049-8424-CEAABA6AF6D4}" dt="2023-11-23T10:39:38.931" v="6046" actId="478"/>
          <ac:spMkLst>
            <pc:docMk/>
            <pc:sldMk cId="2204640794" sldId="1931"/>
            <ac:spMk id="11" creationId="{867FCB2D-900F-454D-AE1E-31CA3848E679}"/>
          </ac:spMkLst>
        </pc:spChg>
        <pc:spChg chg="del">
          <ac:chgData name="Thijs Hauspie" userId="c5aa01d0-0751-4207-a587-d7124c844d8f" providerId="ADAL" clId="{4B8C0256-FB9F-4049-8424-CEAABA6AF6D4}" dt="2023-11-23T10:39:37.539" v="6045" actId="478"/>
          <ac:spMkLst>
            <pc:docMk/>
            <pc:sldMk cId="2204640794" sldId="1931"/>
            <ac:spMk id="12" creationId="{8BD659BE-711F-402E-A60D-C98EF9A42E2F}"/>
          </ac:spMkLst>
        </pc:spChg>
        <pc:spChg chg="mod">
          <ac:chgData name="Thijs Hauspie" userId="c5aa01d0-0751-4207-a587-d7124c844d8f" providerId="ADAL" clId="{4B8C0256-FB9F-4049-8424-CEAABA6AF6D4}" dt="2023-11-23T10:41:51.011" v="6108" actId="14100"/>
          <ac:spMkLst>
            <pc:docMk/>
            <pc:sldMk cId="2204640794" sldId="1931"/>
            <ac:spMk id="13" creationId="{E6DE3030-91FF-40FC-BD7E-86A4B8648DD1}"/>
          </ac:spMkLst>
        </pc:spChg>
        <pc:spChg chg="del mod">
          <ac:chgData name="Thijs Hauspie" userId="c5aa01d0-0751-4207-a587-d7124c844d8f" providerId="ADAL" clId="{4B8C0256-FB9F-4049-8424-CEAABA6AF6D4}" dt="2023-11-23T10:39:34.972" v="6044"/>
          <ac:spMkLst>
            <pc:docMk/>
            <pc:sldMk cId="2204640794" sldId="1931"/>
            <ac:spMk id="14" creationId="{09C84DB1-5ADA-4933-B33B-37FC3D11AD73}"/>
          </ac:spMkLst>
        </pc:spChg>
        <pc:picChg chg="mod">
          <ac:chgData name="Thijs Hauspie" userId="c5aa01d0-0751-4207-a587-d7124c844d8f" providerId="ADAL" clId="{4B8C0256-FB9F-4049-8424-CEAABA6AF6D4}" dt="2023-11-23T10:41:15.743" v="6102" actId="1076"/>
          <ac:picMkLst>
            <pc:docMk/>
            <pc:sldMk cId="2204640794" sldId="1931"/>
            <ac:picMk id="5" creationId="{7B029BAB-4066-4917-A321-90EA180A10EC}"/>
          </ac:picMkLst>
        </pc:picChg>
        <pc:picChg chg="add mod">
          <ac:chgData name="Thijs Hauspie" userId="c5aa01d0-0751-4207-a587-d7124c844d8f" providerId="ADAL" clId="{4B8C0256-FB9F-4049-8424-CEAABA6AF6D4}" dt="2023-11-23T10:40:23.958" v="6087" actId="1076"/>
          <ac:picMkLst>
            <pc:docMk/>
            <pc:sldMk cId="2204640794" sldId="1931"/>
            <ac:picMk id="8" creationId="{6C8037FB-A726-809E-5DA3-8AB72ACF1E78}"/>
          </ac:picMkLst>
        </pc:picChg>
        <pc:picChg chg="mod">
          <ac:chgData name="Thijs Hauspie" userId="c5aa01d0-0751-4207-a587-d7124c844d8f" providerId="ADAL" clId="{4B8C0256-FB9F-4049-8424-CEAABA6AF6D4}" dt="2023-11-23T10:40:52.083" v="6097" actId="1076"/>
          <ac:picMkLst>
            <pc:docMk/>
            <pc:sldMk cId="2204640794" sldId="1931"/>
            <ac:picMk id="15" creationId="{4132099D-8289-4DDE-A4AF-F1C84175D628}"/>
          </ac:picMkLst>
        </pc:picChg>
        <pc:picChg chg="add mod">
          <ac:chgData name="Thijs Hauspie" userId="c5aa01d0-0751-4207-a587-d7124c844d8f" providerId="ADAL" clId="{4B8C0256-FB9F-4049-8424-CEAABA6AF6D4}" dt="2023-11-23T10:41:00.784" v="6099" actId="1076"/>
          <ac:picMkLst>
            <pc:docMk/>
            <pc:sldMk cId="2204640794" sldId="1931"/>
            <ac:picMk id="16" creationId="{40BF2ED8-8145-3A27-15B8-F3AD22129A8D}"/>
          </ac:picMkLst>
        </pc:picChg>
      </pc:sldChg>
      <pc:sldChg chg="modSp add del mod modShow">
        <pc:chgData name="Thijs Hauspie" userId="c5aa01d0-0751-4207-a587-d7124c844d8f" providerId="ADAL" clId="{4B8C0256-FB9F-4049-8424-CEAABA6AF6D4}" dt="2023-11-23T11:11:20.898" v="6820"/>
        <pc:sldMkLst>
          <pc:docMk/>
          <pc:sldMk cId="1222488378" sldId="1932"/>
        </pc:sldMkLst>
        <pc:spChg chg="mod">
          <ac:chgData name="Thijs Hauspie" userId="c5aa01d0-0751-4207-a587-d7124c844d8f" providerId="ADAL" clId="{4B8C0256-FB9F-4049-8424-CEAABA6AF6D4}" dt="2023-11-23T11:11:20.898" v="6820"/>
          <ac:spMkLst>
            <pc:docMk/>
            <pc:sldMk cId="1222488378" sldId="1932"/>
            <ac:spMk id="6" creationId="{A5707DB5-C443-4CDC-94A6-E5DEE9F72ED0}"/>
          </ac:spMkLst>
        </pc:spChg>
      </pc:sldChg>
      <pc:sldChg chg="addSp modSp modAnim">
        <pc:chgData name="Thijs Hauspie" userId="c5aa01d0-0751-4207-a587-d7124c844d8f" providerId="ADAL" clId="{4B8C0256-FB9F-4049-8424-CEAABA6AF6D4}" dt="2023-11-22T17:10:55.344" v="4846"/>
        <pc:sldMkLst>
          <pc:docMk/>
          <pc:sldMk cId="215329327" sldId="1949"/>
        </pc:sldMkLst>
        <pc:spChg chg="add mod">
          <ac:chgData name="Thijs Hauspie" userId="c5aa01d0-0751-4207-a587-d7124c844d8f" providerId="ADAL" clId="{4B8C0256-FB9F-4049-8424-CEAABA6AF6D4}" dt="2023-11-22T17:10:55.344" v="4846"/>
          <ac:spMkLst>
            <pc:docMk/>
            <pc:sldMk cId="215329327" sldId="1949"/>
            <ac:spMk id="2" creationId="{CA25884D-0930-3860-4C29-6855C215E86C}"/>
          </ac:spMkLst>
        </pc:spChg>
      </pc:sldChg>
      <pc:sldChg chg="del">
        <pc:chgData name="Thijs Hauspie" userId="c5aa01d0-0751-4207-a587-d7124c844d8f" providerId="ADAL" clId="{4B8C0256-FB9F-4049-8424-CEAABA6AF6D4}" dt="2023-11-21T16:56:11.975" v="18" actId="47"/>
        <pc:sldMkLst>
          <pc:docMk/>
          <pc:sldMk cId="676947030" sldId="1949"/>
        </pc:sldMkLst>
      </pc:sldChg>
      <pc:sldChg chg="del">
        <pc:chgData name="Thijs Hauspie" userId="c5aa01d0-0751-4207-a587-d7124c844d8f" providerId="ADAL" clId="{4B8C0256-FB9F-4049-8424-CEAABA6AF6D4}" dt="2023-11-21T16:56:13.380" v="20" actId="47"/>
        <pc:sldMkLst>
          <pc:docMk/>
          <pc:sldMk cId="951262766" sldId="1950"/>
        </pc:sldMkLst>
      </pc:sldChg>
      <pc:sldChg chg="del">
        <pc:chgData name="Thijs Hauspie" userId="c5aa01d0-0751-4207-a587-d7124c844d8f" providerId="ADAL" clId="{4B8C0256-FB9F-4049-8424-CEAABA6AF6D4}" dt="2023-11-21T16:56:12.724" v="19" actId="47"/>
        <pc:sldMkLst>
          <pc:docMk/>
          <pc:sldMk cId="787248852" sldId="1951"/>
        </pc:sldMkLst>
      </pc:sldChg>
      <pc:sldChg chg="modSp del mod">
        <pc:chgData name="Thijs Hauspie" userId="c5aa01d0-0751-4207-a587-d7124c844d8f" providerId="ADAL" clId="{4B8C0256-FB9F-4049-8424-CEAABA6AF6D4}" dt="2023-11-21T20:34:25.203" v="461" actId="2696"/>
        <pc:sldMkLst>
          <pc:docMk/>
          <pc:sldMk cId="2499787990" sldId="1952"/>
        </pc:sldMkLst>
        <pc:spChg chg="mod">
          <ac:chgData name="Thijs Hauspie" userId="c5aa01d0-0751-4207-a587-d7124c844d8f" providerId="ADAL" clId="{4B8C0256-FB9F-4049-8424-CEAABA6AF6D4}" dt="2023-11-21T17:57:45.122" v="385" actId="27636"/>
          <ac:spMkLst>
            <pc:docMk/>
            <pc:sldMk cId="2499787990" sldId="1952"/>
            <ac:spMk id="3" creationId="{AFA9732D-AB41-4AF6-9647-B5196F5786EE}"/>
          </ac:spMkLst>
        </pc:spChg>
      </pc:sldChg>
      <pc:sldChg chg="addSp delSp modSp mod">
        <pc:chgData name="Thijs Hauspie" userId="c5aa01d0-0751-4207-a587-d7124c844d8f" providerId="ADAL" clId="{4B8C0256-FB9F-4049-8424-CEAABA6AF6D4}" dt="2023-11-21T20:51:28.597" v="948" actId="20577"/>
        <pc:sldMkLst>
          <pc:docMk/>
          <pc:sldMk cId="1136585835" sldId="1953"/>
        </pc:sldMkLst>
        <pc:spChg chg="del">
          <ac:chgData name="Thijs Hauspie" userId="c5aa01d0-0751-4207-a587-d7124c844d8f" providerId="ADAL" clId="{4B8C0256-FB9F-4049-8424-CEAABA6AF6D4}" dt="2023-11-21T20:51:27.439" v="947" actId="478"/>
          <ac:spMkLst>
            <pc:docMk/>
            <pc:sldMk cId="1136585835" sldId="1953"/>
            <ac:spMk id="2" creationId="{2BB85283-E9AD-3DFE-0304-D58CF567E8D3}"/>
          </ac:spMkLst>
        </pc:spChg>
        <pc:spChg chg="mod">
          <ac:chgData name="Thijs Hauspie" userId="c5aa01d0-0751-4207-a587-d7124c844d8f" providerId="ADAL" clId="{4B8C0256-FB9F-4049-8424-CEAABA6AF6D4}" dt="2023-11-21T20:43:35.359" v="681"/>
          <ac:spMkLst>
            <pc:docMk/>
            <pc:sldMk cId="1136585835" sldId="1953"/>
            <ac:spMk id="5" creationId="{3A004925-A370-44E2-A732-52A6295CBDEB}"/>
          </ac:spMkLst>
        </pc:spChg>
        <pc:spChg chg="mod">
          <ac:chgData name="Thijs Hauspie" userId="c5aa01d0-0751-4207-a587-d7124c844d8f" providerId="ADAL" clId="{4B8C0256-FB9F-4049-8424-CEAABA6AF6D4}" dt="2023-11-21T20:51:28.597" v="948" actId="20577"/>
          <ac:spMkLst>
            <pc:docMk/>
            <pc:sldMk cId="1136585835" sldId="1953"/>
            <ac:spMk id="6" creationId="{D218D92A-74AD-49F8-A8A9-AD801B689B50}"/>
          </ac:spMkLst>
        </pc:spChg>
        <pc:spChg chg="del mod ord">
          <ac:chgData name="Thijs Hauspie" userId="c5aa01d0-0751-4207-a587-d7124c844d8f" providerId="ADAL" clId="{4B8C0256-FB9F-4049-8424-CEAABA6AF6D4}" dt="2023-11-21T20:51:21.470" v="939" actId="478"/>
          <ac:spMkLst>
            <pc:docMk/>
            <pc:sldMk cId="1136585835" sldId="1953"/>
            <ac:spMk id="25" creationId="{72A0AD1E-617B-E78C-385B-D1D21867E11C}"/>
          </ac:spMkLst>
        </pc:spChg>
        <pc:picChg chg="add del mod">
          <ac:chgData name="Thijs Hauspie" userId="c5aa01d0-0751-4207-a587-d7124c844d8f" providerId="ADAL" clId="{4B8C0256-FB9F-4049-8424-CEAABA6AF6D4}" dt="2023-11-21T20:51:22.359" v="940" actId="478"/>
          <ac:picMkLst>
            <pc:docMk/>
            <pc:sldMk cId="1136585835" sldId="1953"/>
            <ac:picMk id="4" creationId="{4CCAE82B-8713-3667-168D-B8F0F3D92DC6}"/>
          </ac:picMkLst>
        </pc:picChg>
        <pc:picChg chg="add del mod">
          <ac:chgData name="Thijs Hauspie" userId="c5aa01d0-0751-4207-a587-d7124c844d8f" providerId="ADAL" clId="{4B8C0256-FB9F-4049-8424-CEAABA6AF6D4}" dt="2023-11-21T20:51:22.810" v="941" actId="478"/>
          <ac:picMkLst>
            <pc:docMk/>
            <pc:sldMk cId="1136585835" sldId="1953"/>
            <ac:picMk id="8" creationId="{C345EF40-9F23-CFA8-AAD5-8D1E0EDF7D2B}"/>
          </ac:picMkLst>
        </pc:picChg>
        <pc:picChg chg="add del mod">
          <ac:chgData name="Thijs Hauspie" userId="c5aa01d0-0751-4207-a587-d7124c844d8f" providerId="ADAL" clId="{4B8C0256-FB9F-4049-8424-CEAABA6AF6D4}" dt="2023-11-21T20:51:23.242" v="942" actId="478"/>
          <ac:picMkLst>
            <pc:docMk/>
            <pc:sldMk cId="1136585835" sldId="1953"/>
            <ac:picMk id="10" creationId="{2DF1AEC3-FB37-BCC1-8FA5-996676587C89}"/>
          </ac:picMkLst>
        </pc:picChg>
        <pc:picChg chg="add del mod">
          <ac:chgData name="Thijs Hauspie" userId="c5aa01d0-0751-4207-a587-d7124c844d8f" providerId="ADAL" clId="{4B8C0256-FB9F-4049-8424-CEAABA6AF6D4}" dt="2023-11-21T20:51:24.480" v="945" actId="478"/>
          <ac:picMkLst>
            <pc:docMk/>
            <pc:sldMk cId="1136585835" sldId="1953"/>
            <ac:picMk id="13" creationId="{27829978-F703-DDBC-C792-B490CCC94E9C}"/>
          </ac:picMkLst>
        </pc:picChg>
        <pc:picChg chg="del">
          <ac:chgData name="Thijs Hauspie" userId="c5aa01d0-0751-4207-a587-d7124c844d8f" providerId="ADAL" clId="{4B8C0256-FB9F-4049-8424-CEAABA6AF6D4}" dt="2023-11-21T20:46:44.347" v="682" actId="478"/>
          <ac:picMkLst>
            <pc:docMk/>
            <pc:sldMk cId="1136585835" sldId="1953"/>
            <ac:picMk id="14" creationId="{410081A3-0439-6409-8C05-31D7B9B0CB39}"/>
          </ac:picMkLst>
        </pc:picChg>
        <pc:picChg chg="del">
          <ac:chgData name="Thijs Hauspie" userId="c5aa01d0-0751-4207-a587-d7124c844d8f" providerId="ADAL" clId="{4B8C0256-FB9F-4049-8424-CEAABA6AF6D4}" dt="2023-11-21T20:46:44.347" v="682" actId="478"/>
          <ac:picMkLst>
            <pc:docMk/>
            <pc:sldMk cId="1136585835" sldId="1953"/>
            <ac:picMk id="16" creationId="{DC192BFD-EF4C-7C6C-6231-0782CB859F95}"/>
          </ac:picMkLst>
        </pc:picChg>
        <pc:picChg chg="add del mod">
          <ac:chgData name="Thijs Hauspie" userId="c5aa01d0-0751-4207-a587-d7124c844d8f" providerId="ADAL" clId="{4B8C0256-FB9F-4049-8424-CEAABA6AF6D4}" dt="2023-11-21T20:51:24.113" v="944" actId="478"/>
          <ac:picMkLst>
            <pc:docMk/>
            <pc:sldMk cId="1136585835" sldId="1953"/>
            <ac:picMk id="17" creationId="{26F0D16F-09B7-B08E-34E8-8FFD98EEC0A1}"/>
          </ac:picMkLst>
        </pc:picChg>
        <pc:picChg chg="del">
          <ac:chgData name="Thijs Hauspie" userId="c5aa01d0-0751-4207-a587-d7124c844d8f" providerId="ADAL" clId="{4B8C0256-FB9F-4049-8424-CEAABA6AF6D4}" dt="2023-11-21T20:46:44.347" v="682" actId="478"/>
          <ac:picMkLst>
            <pc:docMk/>
            <pc:sldMk cId="1136585835" sldId="1953"/>
            <ac:picMk id="18" creationId="{BEF9BD96-0AF3-7BC2-5E96-0D77830D574F}"/>
          </ac:picMkLst>
        </pc:picChg>
        <pc:picChg chg="del">
          <ac:chgData name="Thijs Hauspie" userId="c5aa01d0-0751-4207-a587-d7124c844d8f" providerId="ADAL" clId="{4B8C0256-FB9F-4049-8424-CEAABA6AF6D4}" dt="2023-11-21T20:46:44.347" v="682" actId="478"/>
          <ac:picMkLst>
            <pc:docMk/>
            <pc:sldMk cId="1136585835" sldId="1953"/>
            <ac:picMk id="20" creationId="{0757FA97-0849-BD1D-FB29-884D23BAABC6}"/>
          </ac:picMkLst>
        </pc:picChg>
        <pc:picChg chg="add del mod">
          <ac:chgData name="Thijs Hauspie" userId="c5aa01d0-0751-4207-a587-d7124c844d8f" providerId="ADAL" clId="{4B8C0256-FB9F-4049-8424-CEAABA6AF6D4}" dt="2023-11-21T20:51:23.640" v="943" actId="478"/>
          <ac:picMkLst>
            <pc:docMk/>
            <pc:sldMk cId="1136585835" sldId="1953"/>
            <ac:picMk id="21" creationId="{A05C8277-6776-B6AA-0BE8-E4702579F37D}"/>
          </ac:picMkLst>
        </pc:picChg>
        <pc:picChg chg="del">
          <ac:chgData name="Thijs Hauspie" userId="c5aa01d0-0751-4207-a587-d7124c844d8f" providerId="ADAL" clId="{4B8C0256-FB9F-4049-8424-CEAABA6AF6D4}" dt="2023-11-21T20:46:44.347" v="682" actId="478"/>
          <ac:picMkLst>
            <pc:docMk/>
            <pc:sldMk cId="1136585835" sldId="1953"/>
            <ac:picMk id="22" creationId="{F66EF0DF-DAC3-E22E-2E91-C3A4B4DFF5BE}"/>
          </ac:picMkLst>
        </pc:picChg>
        <pc:picChg chg="del">
          <ac:chgData name="Thijs Hauspie" userId="c5aa01d0-0751-4207-a587-d7124c844d8f" providerId="ADAL" clId="{4B8C0256-FB9F-4049-8424-CEAABA6AF6D4}" dt="2023-11-21T20:46:44.347" v="682" actId="478"/>
          <ac:picMkLst>
            <pc:docMk/>
            <pc:sldMk cId="1136585835" sldId="1953"/>
            <ac:picMk id="24" creationId="{49C682AE-0279-3794-3D9E-B4936F99E9D0}"/>
          </ac:picMkLst>
        </pc:picChg>
        <pc:picChg chg="del mod">
          <ac:chgData name="Thijs Hauspie" userId="c5aa01d0-0751-4207-a587-d7124c844d8f" providerId="ADAL" clId="{4B8C0256-FB9F-4049-8424-CEAABA6AF6D4}" dt="2023-11-21T20:51:25.317" v="946" actId="478"/>
          <ac:picMkLst>
            <pc:docMk/>
            <pc:sldMk cId="1136585835" sldId="1953"/>
            <ac:picMk id="27" creationId="{11A32981-888B-C0C6-7A5B-AE564DC9B7F2}"/>
          </ac:picMkLst>
        </pc:picChg>
      </pc:sldChg>
      <pc:sldChg chg="addSp delSp modSp mod">
        <pc:chgData name="Thijs Hauspie" userId="c5aa01d0-0751-4207-a587-d7124c844d8f" providerId="ADAL" clId="{4B8C0256-FB9F-4049-8424-CEAABA6AF6D4}" dt="2023-11-21T21:03:09.622" v="1100"/>
        <pc:sldMkLst>
          <pc:docMk/>
          <pc:sldMk cId="275074898" sldId="1955"/>
        </pc:sldMkLst>
        <pc:spChg chg="mod">
          <ac:chgData name="Thijs Hauspie" userId="c5aa01d0-0751-4207-a587-d7124c844d8f" providerId="ADAL" clId="{4B8C0256-FB9F-4049-8424-CEAABA6AF6D4}" dt="2023-11-21T21:03:09.622" v="1100"/>
          <ac:spMkLst>
            <pc:docMk/>
            <pc:sldMk cId="275074898" sldId="1955"/>
            <ac:spMk id="2" creationId="{393110EB-E970-4C56-9FC0-BC2CFFA24651}"/>
          </ac:spMkLst>
        </pc:spChg>
        <pc:spChg chg="mod">
          <ac:chgData name="Thijs Hauspie" userId="c5aa01d0-0751-4207-a587-d7124c844d8f" providerId="ADAL" clId="{4B8C0256-FB9F-4049-8424-CEAABA6AF6D4}" dt="2023-11-21T21:01:15.777" v="1083" actId="20577"/>
          <ac:spMkLst>
            <pc:docMk/>
            <pc:sldMk cId="275074898" sldId="1955"/>
            <ac:spMk id="9" creationId="{2CCEE20B-D519-4C0B-B24D-E649CAFE8642}"/>
          </ac:spMkLst>
        </pc:spChg>
        <pc:picChg chg="del">
          <ac:chgData name="Thijs Hauspie" userId="c5aa01d0-0751-4207-a587-d7124c844d8f" providerId="ADAL" clId="{4B8C0256-FB9F-4049-8424-CEAABA6AF6D4}" dt="2023-11-21T21:01:20.029" v="1086" actId="478"/>
          <ac:picMkLst>
            <pc:docMk/>
            <pc:sldMk cId="275074898" sldId="1955"/>
            <ac:picMk id="5" creationId="{EAAE66BD-52BE-48C8-B57E-856F049D637B}"/>
          </ac:picMkLst>
        </pc:picChg>
        <pc:picChg chg="add mod">
          <ac:chgData name="Thijs Hauspie" userId="c5aa01d0-0751-4207-a587-d7124c844d8f" providerId="ADAL" clId="{4B8C0256-FB9F-4049-8424-CEAABA6AF6D4}" dt="2023-11-21T21:02:07.166" v="1091" actId="1076"/>
          <ac:picMkLst>
            <pc:docMk/>
            <pc:sldMk cId="275074898" sldId="1955"/>
            <ac:picMk id="7" creationId="{7D7FAB41-9ADA-ABE4-2ED6-1CBB5069934F}"/>
          </ac:picMkLst>
        </pc:picChg>
        <pc:picChg chg="del">
          <ac:chgData name="Thijs Hauspie" userId="c5aa01d0-0751-4207-a587-d7124c844d8f" providerId="ADAL" clId="{4B8C0256-FB9F-4049-8424-CEAABA6AF6D4}" dt="2023-11-21T21:01:17.537" v="1085" actId="478"/>
          <ac:picMkLst>
            <pc:docMk/>
            <pc:sldMk cId="275074898" sldId="1955"/>
            <ac:picMk id="8" creationId="{40763141-4A4F-1646-9E54-1A6C96CB550C}"/>
          </ac:picMkLst>
        </pc:picChg>
        <pc:picChg chg="del">
          <ac:chgData name="Thijs Hauspie" userId="c5aa01d0-0751-4207-a587-d7124c844d8f" providerId="ADAL" clId="{4B8C0256-FB9F-4049-8424-CEAABA6AF6D4}" dt="2023-11-21T21:01:16.875" v="1084" actId="478"/>
          <ac:picMkLst>
            <pc:docMk/>
            <pc:sldMk cId="275074898" sldId="1955"/>
            <ac:picMk id="11" creationId="{5025D152-BB00-CE37-1CED-C47FD1E7B101}"/>
          </ac:picMkLst>
        </pc:picChg>
        <pc:picChg chg="add mod">
          <ac:chgData name="Thijs Hauspie" userId="c5aa01d0-0751-4207-a587-d7124c844d8f" providerId="ADAL" clId="{4B8C0256-FB9F-4049-8424-CEAABA6AF6D4}" dt="2023-11-21T21:02:33.201" v="1095" actId="1076"/>
          <ac:picMkLst>
            <pc:docMk/>
            <pc:sldMk cId="275074898" sldId="1955"/>
            <ac:picMk id="12" creationId="{85C0ED7F-8CDE-8F6C-66E6-895787B96F80}"/>
          </ac:picMkLst>
        </pc:picChg>
        <pc:picChg chg="del">
          <ac:chgData name="Thijs Hauspie" userId="c5aa01d0-0751-4207-a587-d7124c844d8f" providerId="ADAL" clId="{4B8C0256-FB9F-4049-8424-CEAABA6AF6D4}" dt="2023-11-21T21:01:14.603" v="1082" actId="478"/>
          <ac:picMkLst>
            <pc:docMk/>
            <pc:sldMk cId="275074898" sldId="1955"/>
            <ac:picMk id="17" creationId="{332FB643-F0B6-4665-2F9E-9C82EA0A0A82}"/>
          </ac:picMkLst>
        </pc:picChg>
      </pc:sldChg>
      <pc:sldChg chg="del">
        <pc:chgData name="Thijs Hauspie" userId="c5aa01d0-0751-4207-a587-d7124c844d8f" providerId="ADAL" clId="{4B8C0256-FB9F-4049-8424-CEAABA6AF6D4}" dt="2023-11-21T21:03:00.307" v="1096" actId="47"/>
        <pc:sldMkLst>
          <pc:docMk/>
          <pc:sldMk cId="1122221762" sldId="1956"/>
        </pc:sldMkLst>
      </pc:sldChg>
      <pc:sldChg chg="modSp mod">
        <pc:chgData name="Thijs Hauspie" userId="c5aa01d0-0751-4207-a587-d7124c844d8f" providerId="ADAL" clId="{4B8C0256-FB9F-4049-8424-CEAABA6AF6D4}" dt="2023-11-22T16:47:43.201" v="4804" actId="20577"/>
        <pc:sldMkLst>
          <pc:docMk/>
          <pc:sldMk cId="344622623" sldId="1957"/>
        </pc:sldMkLst>
        <pc:spChg chg="mod">
          <ac:chgData name="Thijs Hauspie" userId="c5aa01d0-0751-4207-a587-d7124c844d8f" providerId="ADAL" clId="{4B8C0256-FB9F-4049-8424-CEAABA6AF6D4}" dt="2023-11-22T13:45:43.337" v="1790"/>
          <ac:spMkLst>
            <pc:docMk/>
            <pc:sldMk cId="344622623" sldId="1957"/>
            <ac:spMk id="5" creationId="{3A004925-A370-44E2-A732-52A6295CBDEB}"/>
          </ac:spMkLst>
        </pc:spChg>
        <pc:spChg chg="mod">
          <ac:chgData name="Thijs Hauspie" userId="c5aa01d0-0751-4207-a587-d7124c844d8f" providerId="ADAL" clId="{4B8C0256-FB9F-4049-8424-CEAABA6AF6D4}" dt="2023-11-22T16:47:43.201" v="4804" actId="20577"/>
          <ac:spMkLst>
            <pc:docMk/>
            <pc:sldMk cId="344622623" sldId="1957"/>
            <ac:spMk id="6" creationId="{D218D92A-74AD-49F8-A8A9-AD801B689B50}"/>
          </ac:spMkLst>
        </pc:spChg>
      </pc:sldChg>
      <pc:sldChg chg="del">
        <pc:chgData name="Thijs Hauspie" userId="c5aa01d0-0751-4207-a587-d7124c844d8f" providerId="ADAL" clId="{4B8C0256-FB9F-4049-8424-CEAABA6AF6D4}" dt="2023-11-22T15:16:06.745" v="3911" actId="47"/>
        <pc:sldMkLst>
          <pc:docMk/>
          <pc:sldMk cId="1966566293" sldId="1958"/>
        </pc:sldMkLst>
      </pc:sldChg>
      <pc:sldChg chg="del">
        <pc:chgData name="Thijs Hauspie" userId="c5aa01d0-0751-4207-a587-d7124c844d8f" providerId="ADAL" clId="{4B8C0256-FB9F-4049-8424-CEAABA6AF6D4}" dt="2023-11-22T15:44:40.647" v="4058" actId="47"/>
        <pc:sldMkLst>
          <pc:docMk/>
          <pc:sldMk cId="3669248358" sldId="1959"/>
        </pc:sldMkLst>
      </pc:sldChg>
      <pc:sldChg chg="del">
        <pc:chgData name="Thijs Hauspie" userId="c5aa01d0-0751-4207-a587-d7124c844d8f" providerId="ADAL" clId="{4B8C0256-FB9F-4049-8424-CEAABA6AF6D4}" dt="2023-11-22T15:44:41.251" v="4060" actId="47"/>
        <pc:sldMkLst>
          <pc:docMk/>
          <pc:sldMk cId="2610525854" sldId="1960"/>
        </pc:sldMkLst>
      </pc:sldChg>
      <pc:sldChg chg="del">
        <pc:chgData name="Thijs Hauspie" userId="c5aa01d0-0751-4207-a587-d7124c844d8f" providerId="ADAL" clId="{4B8C0256-FB9F-4049-8424-CEAABA6AF6D4}" dt="2023-11-22T15:44:41.555" v="4061" actId="47"/>
        <pc:sldMkLst>
          <pc:docMk/>
          <pc:sldMk cId="2404716583" sldId="1962"/>
        </pc:sldMkLst>
      </pc:sldChg>
      <pc:sldChg chg="del">
        <pc:chgData name="Thijs Hauspie" userId="c5aa01d0-0751-4207-a587-d7124c844d8f" providerId="ADAL" clId="{4B8C0256-FB9F-4049-8424-CEAABA6AF6D4}" dt="2023-11-22T15:44:41.829" v="4062" actId="47"/>
        <pc:sldMkLst>
          <pc:docMk/>
          <pc:sldMk cId="2556228396" sldId="1963"/>
        </pc:sldMkLst>
      </pc:sldChg>
      <pc:sldChg chg="del">
        <pc:chgData name="Thijs Hauspie" userId="c5aa01d0-0751-4207-a587-d7124c844d8f" providerId="ADAL" clId="{4B8C0256-FB9F-4049-8424-CEAABA6AF6D4}" dt="2023-11-22T15:46:18.931" v="4069" actId="47"/>
        <pc:sldMkLst>
          <pc:docMk/>
          <pc:sldMk cId="308917927" sldId="1964"/>
        </pc:sldMkLst>
      </pc:sldChg>
      <pc:sldChg chg="del">
        <pc:chgData name="Thijs Hauspie" userId="c5aa01d0-0751-4207-a587-d7124c844d8f" providerId="ADAL" clId="{4B8C0256-FB9F-4049-8424-CEAABA6AF6D4}" dt="2023-11-22T15:54:15.099" v="4162" actId="47"/>
        <pc:sldMkLst>
          <pc:docMk/>
          <pc:sldMk cId="199971453" sldId="1965"/>
        </pc:sldMkLst>
      </pc:sldChg>
      <pc:sldChg chg="del">
        <pc:chgData name="Thijs Hauspie" userId="c5aa01d0-0751-4207-a587-d7124c844d8f" providerId="ADAL" clId="{4B8C0256-FB9F-4049-8424-CEAABA6AF6D4}" dt="2023-11-22T15:44:42.290" v="4063" actId="47"/>
        <pc:sldMkLst>
          <pc:docMk/>
          <pc:sldMk cId="2371877755" sldId="1966"/>
        </pc:sldMkLst>
      </pc:sldChg>
      <pc:sldChg chg="del">
        <pc:chgData name="Thijs Hauspie" userId="c5aa01d0-0751-4207-a587-d7124c844d8f" providerId="ADAL" clId="{4B8C0256-FB9F-4049-8424-CEAABA6AF6D4}" dt="2023-11-22T15:44:40.285" v="4057" actId="47"/>
        <pc:sldMkLst>
          <pc:docMk/>
          <pc:sldMk cId="1190962837" sldId="1967"/>
        </pc:sldMkLst>
      </pc:sldChg>
      <pc:sldChg chg="modSp mod">
        <pc:chgData name="Thijs Hauspie" userId="c5aa01d0-0751-4207-a587-d7124c844d8f" providerId="ADAL" clId="{4B8C0256-FB9F-4049-8424-CEAABA6AF6D4}" dt="2023-11-22T15:54:07.038" v="4161" actId="20577"/>
        <pc:sldMkLst>
          <pc:docMk/>
          <pc:sldMk cId="2801155604" sldId="1968"/>
        </pc:sldMkLst>
        <pc:spChg chg="mod">
          <ac:chgData name="Thijs Hauspie" userId="c5aa01d0-0751-4207-a587-d7124c844d8f" providerId="ADAL" clId="{4B8C0256-FB9F-4049-8424-CEAABA6AF6D4}" dt="2023-11-22T15:53:23.985" v="4099"/>
          <ac:spMkLst>
            <pc:docMk/>
            <pc:sldMk cId="2801155604" sldId="1968"/>
            <ac:spMk id="5" creationId="{3A004925-A370-44E2-A732-52A6295CBDEB}"/>
          </ac:spMkLst>
        </pc:spChg>
        <pc:spChg chg="mod">
          <ac:chgData name="Thijs Hauspie" userId="c5aa01d0-0751-4207-a587-d7124c844d8f" providerId="ADAL" clId="{4B8C0256-FB9F-4049-8424-CEAABA6AF6D4}" dt="2023-11-22T15:54:07.038" v="4161" actId="20577"/>
          <ac:spMkLst>
            <pc:docMk/>
            <pc:sldMk cId="2801155604" sldId="1968"/>
            <ac:spMk id="6" creationId="{D218D92A-74AD-49F8-A8A9-AD801B689B50}"/>
          </ac:spMkLst>
        </pc:spChg>
      </pc:sldChg>
      <pc:sldChg chg="del">
        <pc:chgData name="Thijs Hauspie" userId="c5aa01d0-0751-4207-a587-d7124c844d8f" providerId="ADAL" clId="{4B8C0256-FB9F-4049-8424-CEAABA6AF6D4}" dt="2023-11-22T16:00:02.371" v="4239" actId="47"/>
        <pc:sldMkLst>
          <pc:docMk/>
          <pc:sldMk cId="2693450321" sldId="1969"/>
        </pc:sldMkLst>
      </pc:sldChg>
      <pc:sldChg chg="del">
        <pc:chgData name="Thijs Hauspie" userId="c5aa01d0-0751-4207-a587-d7124c844d8f" providerId="ADAL" clId="{4B8C0256-FB9F-4049-8424-CEAABA6AF6D4}" dt="2023-11-22T16:00:59.304" v="4240" actId="47"/>
        <pc:sldMkLst>
          <pc:docMk/>
          <pc:sldMk cId="31270606" sldId="1970"/>
        </pc:sldMkLst>
      </pc:sldChg>
      <pc:sldChg chg="modSp add del mod">
        <pc:chgData name="Thijs Hauspie" userId="c5aa01d0-0751-4207-a587-d7124c844d8f" providerId="ADAL" clId="{4B8C0256-FB9F-4049-8424-CEAABA6AF6D4}" dt="2023-11-22T13:15:59.273" v="1305"/>
        <pc:sldMkLst>
          <pc:docMk/>
          <pc:sldMk cId="3732328542" sldId="1971"/>
        </pc:sldMkLst>
        <pc:spChg chg="mod">
          <ac:chgData name="Thijs Hauspie" userId="c5aa01d0-0751-4207-a587-d7124c844d8f" providerId="ADAL" clId="{4B8C0256-FB9F-4049-8424-CEAABA6AF6D4}" dt="2023-11-21T17:05:23.930" v="383"/>
          <ac:spMkLst>
            <pc:docMk/>
            <pc:sldMk cId="3732328542" sldId="1971"/>
            <ac:spMk id="4" creationId="{AFADBEE7-7DB1-4468-A19F-EE1EC696AF82}"/>
          </ac:spMkLst>
        </pc:spChg>
      </pc:sldChg>
      <pc:sldChg chg="del">
        <pc:chgData name="Thijs Hauspie" userId="c5aa01d0-0751-4207-a587-d7124c844d8f" providerId="ADAL" clId="{4B8C0256-FB9F-4049-8424-CEAABA6AF6D4}" dt="2023-11-22T17:07:37.099" v="4825" actId="47"/>
        <pc:sldMkLst>
          <pc:docMk/>
          <pc:sldMk cId="3037732167" sldId="1972"/>
        </pc:sldMkLst>
      </pc:sldChg>
      <pc:sldChg chg="add del">
        <pc:chgData name="Thijs Hauspie" userId="c5aa01d0-0751-4207-a587-d7124c844d8f" providerId="ADAL" clId="{4B8C0256-FB9F-4049-8424-CEAABA6AF6D4}" dt="2023-11-22T13:15:59.273" v="1305"/>
        <pc:sldMkLst>
          <pc:docMk/>
          <pc:sldMk cId="3447559384" sldId="1973"/>
        </pc:sldMkLst>
      </pc:sldChg>
      <pc:sldChg chg="modSp mod">
        <pc:chgData name="Thijs Hauspie" userId="c5aa01d0-0751-4207-a587-d7124c844d8f" providerId="ADAL" clId="{4B8C0256-FB9F-4049-8424-CEAABA6AF6D4}" dt="2023-11-24T11:13:06.053" v="6864" actId="20577"/>
        <pc:sldMkLst>
          <pc:docMk/>
          <pc:sldMk cId="327412352" sldId="1974"/>
        </pc:sldMkLst>
        <pc:spChg chg="mod">
          <ac:chgData name="Thijs Hauspie" userId="c5aa01d0-0751-4207-a587-d7124c844d8f" providerId="ADAL" clId="{4B8C0256-FB9F-4049-8424-CEAABA6AF6D4}" dt="2023-11-22T17:09:34.500" v="4844"/>
          <ac:spMkLst>
            <pc:docMk/>
            <pc:sldMk cId="327412352" sldId="1974"/>
            <ac:spMk id="2" creationId="{2487FA35-A2A9-47D2-B705-6EA42514C1AE}"/>
          </ac:spMkLst>
        </pc:spChg>
        <pc:spChg chg="mod">
          <ac:chgData name="Thijs Hauspie" userId="c5aa01d0-0751-4207-a587-d7124c844d8f" providerId="ADAL" clId="{4B8C0256-FB9F-4049-8424-CEAABA6AF6D4}" dt="2023-11-24T11:13:06.053" v="6864" actId="20577"/>
          <ac:spMkLst>
            <pc:docMk/>
            <pc:sldMk cId="327412352" sldId="1974"/>
            <ac:spMk id="3" creationId="{AFA9732D-AB41-4AF6-9647-B5196F5786EE}"/>
          </ac:spMkLst>
        </pc:spChg>
      </pc:sldChg>
      <pc:sldChg chg="del">
        <pc:chgData name="Thijs Hauspie" userId="c5aa01d0-0751-4207-a587-d7124c844d8f" providerId="ADAL" clId="{4B8C0256-FB9F-4049-8424-CEAABA6AF6D4}" dt="2023-11-22T18:04:01.319" v="5744" actId="47"/>
        <pc:sldMkLst>
          <pc:docMk/>
          <pc:sldMk cId="3608538771" sldId="1975"/>
        </pc:sldMkLst>
      </pc:sldChg>
      <pc:sldChg chg="del">
        <pc:chgData name="Thijs Hauspie" userId="c5aa01d0-0751-4207-a587-d7124c844d8f" providerId="ADAL" clId="{4B8C0256-FB9F-4049-8424-CEAABA6AF6D4}" dt="2023-11-22T18:04:01.319" v="5744" actId="47"/>
        <pc:sldMkLst>
          <pc:docMk/>
          <pc:sldMk cId="692446252" sldId="1976"/>
        </pc:sldMkLst>
      </pc:sldChg>
      <pc:sldChg chg="del">
        <pc:chgData name="Thijs Hauspie" userId="c5aa01d0-0751-4207-a587-d7124c844d8f" providerId="ADAL" clId="{4B8C0256-FB9F-4049-8424-CEAABA6AF6D4}" dt="2023-11-22T18:04:01.319" v="5744" actId="47"/>
        <pc:sldMkLst>
          <pc:docMk/>
          <pc:sldMk cId="1809737870" sldId="1977"/>
        </pc:sldMkLst>
      </pc:sldChg>
      <pc:sldChg chg="del">
        <pc:chgData name="Thijs Hauspie" userId="c5aa01d0-0751-4207-a587-d7124c844d8f" providerId="ADAL" clId="{4B8C0256-FB9F-4049-8424-CEAABA6AF6D4}" dt="2023-11-22T18:04:01.319" v="5744" actId="47"/>
        <pc:sldMkLst>
          <pc:docMk/>
          <pc:sldMk cId="282660065" sldId="1978"/>
        </pc:sldMkLst>
      </pc:sldChg>
      <pc:sldChg chg="del">
        <pc:chgData name="Thijs Hauspie" userId="c5aa01d0-0751-4207-a587-d7124c844d8f" providerId="ADAL" clId="{4B8C0256-FB9F-4049-8424-CEAABA6AF6D4}" dt="2023-11-22T18:04:01.319" v="5744" actId="47"/>
        <pc:sldMkLst>
          <pc:docMk/>
          <pc:sldMk cId="925947135" sldId="1979"/>
        </pc:sldMkLst>
      </pc:sldChg>
      <pc:sldChg chg="del">
        <pc:chgData name="Thijs Hauspie" userId="c5aa01d0-0751-4207-a587-d7124c844d8f" providerId="ADAL" clId="{4B8C0256-FB9F-4049-8424-CEAABA6AF6D4}" dt="2023-11-22T18:03:45.676" v="5743" actId="47"/>
        <pc:sldMkLst>
          <pc:docMk/>
          <pc:sldMk cId="1671931692" sldId="1980"/>
        </pc:sldMkLst>
      </pc:sldChg>
      <pc:sldChg chg="del">
        <pc:chgData name="Thijs Hauspie" userId="c5aa01d0-0751-4207-a587-d7124c844d8f" providerId="ADAL" clId="{4B8C0256-FB9F-4049-8424-CEAABA6AF6D4}" dt="2023-11-22T18:03:45.676" v="5743" actId="47"/>
        <pc:sldMkLst>
          <pc:docMk/>
          <pc:sldMk cId="3153790249" sldId="1981"/>
        </pc:sldMkLst>
      </pc:sldChg>
      <pc:sldChg chg="del">
        <pc:chgData name="Thijs Hauspie" userId="c5aa01d0-0751-4207-a587-d7124c844d8f" providerId="ADAL" clId="{4B8C0256-FB9F-4049-8424-CEAABA6AF6D4}" dt="2023-11-22T18:03:45.676" v="5743" actId="47"/>
        <pc:sldMkLst>
          <pc:docMk/>
          <pc:sldMk cId="3224588789" sldId="1982"/>
        </pc:sldMkLst>
      </pc:sldChg>
      <pc:sldChg chg="del">
        <pc:chgData name="Thijs Hauspie" userId="c5aa01d0-0751-4207-a587-d7124c844d8f" providerId="ADAL" clId="{4B8C0256-FB9F-4049-8424-CEAABA6AF6D4}" dt="2023-11-22T18:03:45.676" v="5743" actId="47"/>
        <pc:sldMkLst>
          <pc:docMk/>
          <pc:sldMk cId="4222222735" sldId="1983"/>
        </pc:sldMkLst>
      </pc:sldChg>
      <pc:sldChg chg="del">
        <pc:chgData name="Thijs Hauspie" userId="c5aa01d0-0751-4207-a587-d7124c844d8f" providerId="ADAL" clId="{4B8C0256-FB9F-4049-8424-CEAABA6AF6D4}" dt="2023-11-22T18:03:45.676" v="5743" actId="47"/>
        <pc:sldMkLst>
          <pc:docMk/>
          <pc:sldMk cId="4294627614" sldId="1984"/>
        </pc:sldMkLst>
      </pc:sldChg>
      <pc:sldChg chg="add">
        <pc:chgData name="Thijs Hauspie" userId="c5aa01d0-0751-4207-a587-d7124c844d8f" providerId="ADAL" clId="{4B8C0256-FB9F-4049-8424-CEAABA6AF6D4}" dt="2023-11-21T16:57:57.271" v="86" actId="2890"/>
        <pc:sldMkLst>
          <pc:docMk/>
          <pc:sldMk cId="3755024087" sldId="1985"/>
        </pc:sldMkLst>
      </pc:sldChg>
      <pc:sldChg chg="modSp add mod">
        <pc:chgData name="Thijs Hauspie" userId="c5aa01d0-0751-4207-a587-d7124c844d8f" providerId="ADAL" clId="{4B8C0256-FB9F-4049-8424-CEAABA6AF6D4}" dt="2023-11-21T17:01:38.960" v="373" actId="113"/>
        <pc:sldMkLst>
          <pc:docMk/>
          <pc:sldMk cId="3149782792" sldId="1986"/>
        </pc:sldMkLst>
        <pc:spChg chg="mod">
          <ac:chgData name="Thijs Hauspie" userId="c5aa01d0-0751-4207-a587-d7124c844d8f" providerId="ADAL" clId="{4B8C0256-FB9F-4049-8424-CEAABA6AF6D4}" dt="2023-11-21T17:01:38.960" v="373" actId="113"/>
          <ac:spMkLst>
            <pc:docMk/>
            <pc:sldMk cId="3149782792" sldId="1986"/>
            <ac:spMk id="3" creationId="{9D681660-C845-4247-90A7-CA091A9A7597}"/>
          </ac:spMkLst>
        </pc:spChg>
      </pc:sldChg>
      <pc:sldChg chg="modSp add mod">
        <pc:chgData name="Thijs Hauspie" userId="c5aa01d0-0751-4207-a587-d7124c844d8f" providerId="ADAL" clId="{4B8C0256-FB9F-4049-8424-CEAABA6AF6D4}" dt="2023-11-24T10:25:11.405" v="6852" actId="20577"/>
        <pc:sldMkLst>
          <pc:docMk/>
          <pc:sldMk cId="3002741614" sldId="1987"/>
        </pc:sldMkLst>
        <pc:spChg chg="mod">
          <ac:chgData name="Thijs Hauspie" userId="c5aa01d0-0751-4207-a587-d7124c844d8f" providerId="ADAL" clId="{4B8C0256-FB9F-4049-8424-CEAABA6AF6D4}" dt="2023-11-24T10:25:11.405" v="6852" actId="20577"/>
          <ac:spMkLst>
            <pc:docMk/>
            <pc:sldMk cId="3002741614" sldId="1987"/>
            <ac:spMk id="3" creationId="{AFA9732D-AB41-4AF6-9647-B5196F5786EE}"/>
          </ac:spMkLst>
        </pc:spChg>
      </pc:sldChg>
      <pc:sldChg chg="modSp add mod">
        <pc:chgData name="Thijs Hauspie" userId="c5aa01d0-0751-4207-a587-d7124c844d8f" providerId="ADAL" clId="{4B8C0256-FB9F-4049-8424-CEAABA6AF6D4}" dt="2023-11-22T16:31:00.600" v="4744" actId="20577"/>
        <pc:sldMkLst>
          <pc:docMk/>
          <pc:sldMk cId="2801358357" sldId="1988"/>
        </pc:sldMkLst>
        <pc:spChg chg="mod">
          <ac:chgData name="Thijs Hauspie" userId="c5aa01d0-0751-4207-a587-d7124c844d8f" providerId="ADAL" clId="{4B8C0256-FB9F-4049-8424-CEAABA6AF6D4}" dt="2023-11-22T16:31:00.600" v="4744" actId="20577"/>
          <ac:spMkLst>
            <pc:docMk/>
            <pc:sldMk cId="2801358357" sldId="1988"/>
            <ac:spMk id="3" creationId="{AFA9732D-AB41-4AF6-9647-B5196F5786EE}"/>
          </ac:spMkLst>
        </pc:spChg>
      </pc:sldChg>
      <pc:sldChg chg="delSp add mod">
        <pc:chgData name="Thijs Hauspie" userId="c5aa01d0-0751-4207-a587-d7124c844d8f" providerId="ADAL" clId="{4B8C0256-FB9F-4049-8424-CEAABA6AF6D4}" dt="2023-11-21T20:51:18.281" v="938" actId="478"/>
        <pc:sldMkLst>
          <pc:docMk/>
          <pc:sldMk cId="3939707961" sldId="1989"/>
        </pc:sldMkLst>
        <pc:spChg chg="del">
          <ac:chgData name="Thijs Hauspie" userId="c5aa01d0-0751-4207-a587-d7124c844d8f" providerId="ADAL" clId="{4B8C0256-FB9F-4049-8424-CEAABA6AF6D4}" dt="2023-11-21T20:51:18.281" v="938" actId="478"/>
          <ac:spMkLst>
            <pc:docMk/>
            <pc:sldMk cId="3939707961" sldId="1989"/>
            <ac:spMk id="25" creationId="{72A0AD1E-617B-E78C-385B-D1D21867E11C}"/>
          </ac:spMkLst>
        </pc:spChg>
      </pc:sldChg>
      <pc:sldChg chg="add">
        <pc:chgData name="Thijs Hauspie" userId="c5aa01d0-0751-4207-a587-d7124c844d8f" providerId="ADAL" clId="{4B8C0256-FB9F-4049-8424-CEAABA6AF6D4}" dt="2023-11-21T20:51:13.097" v="937" actId="2890"/>
        <pc:sldMkLst>
          <pc:docMk/>
          <pc:sldMk cId="2382148263" sldId="1990"/>
        </pc:sldMkLst>
      </pc:sldChg>
      <pc:sldChg chg="modSp add mod">
        <pc:chgData name="Thijs Hauspie" userId="c5aa01d0-0751-4207-a587-d7124c844d8f" providerId="ADAL" clId="{4B8C0256-FB9F-4049-8424-CEAABA6AF6D4}" dt="2023-11-22T16:39:27.058" v="4745" actId="207"/>
        <pc:sldMkLst>
          <pc:docMk/>
          <pc:sldMk cId="838748998" sldId="1991"/>
        </pc:sldMkLst>
        <pc:spChg chg="mod">
          <ac:chgData name="Thijs Hauspie" userId="c5aa01d0-0751-4207-a587-d7124c844d8f" providerId="ADAL" clId="{4B8C0256-FB9F-4049-8424-CEAABA6AF6D4}" dt="2023-11-22T16:39:27.058" v="4745" actId="207"/>
          <ac:spMkLst>
            <pc:docMk/>
            <pc:sldMk cId="838748998" sldId="1991"/>
            <ac:spMk id="6" creationId="{D218D92A-74AD-49F8-A8A9-AD801B689B50}"/>
          </ac:spMkLst>
        </pc:spChg>
      </pc:sldChg>
      <pc:sldChg chg="modSp add del mod">
        <pc:chgData name="Thijs Hauspie" userId="c5aa01d0-0751-4207-a587-d7124c844d8f" providerId="ADAL" clId="{4B8C0256-FB9F-4049-8424-CEAABA6AF6D4}" dt="2023-11-22T13:22:22.274" v="1318" actId="47"/>
        <pc:sldMkLst>
          <pc:docMk/>
          <pc:sldMk cId="1711993395" sldId="1992"/>
        </pc:sldMkLst>
        <pc:spChg chg="mod">
          <ac:chgData name="Thijs Hauspie" userId="c5aa01d0-0751-4207-a587-d7124c844d8f" providerId="ADAL" clId="{4B8C0256-FB9F-4049-8424-CEAABA6AF6D4}" dt="2023-11-22T13:20:36.814" v="1317" actId="20577"/>
          <ac:spMkLst>
            <pc:docMk/>
            <pc:sldMk cId="1711993395" sldId="1992"/>
            <ac:spMk id="6" creationId="{D218D92A-74AD-49F8-A8A9-AD801B689B50}"/>
          </ac:spMkLst>
        </pc:spChg>
      </pc:sldChg>
      <pc:sldChg chg="addSp delSp modSp add mod">
        <pc:chgData name="Thijs Hauspie" userId="c5aa01d0-0751-4207-a587-d7124c844d8f" providerId="ADAL" clId="{4B8C0256-FB9F-4049-8424-CEAABA6AF6D4}" dt="2023-11-22T13:23:40.691" v="1328" actId="1076"/>
        <pc:sldMkLst>
          <pc:docMk/>
          <pc:sldMk cId="3141534995" sldId="1992"/>
        </pc:sldMkLst>
        <pc:spChg chg="mod">
          <ac:chgData name="Thijs Hauspie" userId="c5aa01d0-0751-4207-a587-d7124c844d8f" providerId="ADAL" clId="{4B8C0256-FB9F-4049-8424-CEAABA6AF6D4}" dt="2023-11-22T13:22:32.190" v="1320"/>
          <ac:spMkLst>
            <pc:docMk/>
            <pc:sldMk cId="3141534995" sldId="1992"/>
            <ac:spMk id="2" creationId="{CB15C49E-74BB-4B20-BF2C-68F451A912DF}"/>
          </ac:spMkLst>
        </pc:spChg>
        <pc:picChg chg="add mod">
          <ac:chgData name="Thijs Hauspie" userId="c5aa01d0-0751-4207-a587-d7124c844d8f" providerId="ADAL" clId="{4B8C0256-FB9F-4049-8424-CEAABA6AF6D4}" dt="2023-11-22T13:23:40.691" v="1328" actId="1076"/>
          <ac:picMkLst>
            <pc:docMk/>
            <pc:sldMk cId="3141534995" sldId="1992"/>
            <ac:picMk id="7" creationId="{8E0198E1-CBC9-07CB-23DD-732529FA1CB6}"/>
          </ac:picMkLst>
        </pc:picChg>
        <pc:picChg chg="del">
          <ac:chgData name="Thijs Hauspie" userId="c5aa01d0-0751-4207-a587-d7124c844d8f" providerId="ADAL" clId="{4B8C0256-FB9F-4049-8424-CEAABA6AF6D4}" dt="2023-11-22T13:23:35.483" v="1323" actId="478"/>
          <ac:picMkLst>
            <pc:docMk/>
            <pc:sldMk cId="3141534995" sldId="1992"/>
            <ac:picMk id="10" creationId="{F21CFB91-3216-E6E2-41DB-F6836DAC1CDD}"/>
          </ac:picMkLst>
        </pc:picChg>
      </pc:sldChg>
      <pc:sldChg chg="addSp delSp modSp add mod">
        <pc:chgData name="Thijs Hauspie" userId="c5aa01d0-0751-4207-a587-d7124c844d8f" providerId="ADAL" clId="{4B8C0256-FB9F-4049-8424-CEAABA6AF6D4}" dt="2023-11-22T16:40:51.723" v="4800" actId="20577"/>
        <pc:sldMkLst>
          <pc:docMk/>
          <pc:sldMk cId="3729324391" sldId="1993"/>
        </pc:sldMkLst>
        <pc:spChg chg="mod">
          <ac:chgData name="Thijs Hauspie" userId="c5aa01d0-0751-4207-a587-d7124c844d8f" providerId="ADAL" clId="{4B8C0256-FB9F-4049-8424-CEAABA6AF6D4}" dt="2023-11-22T13:22:36.099" v="1321"/>
          <ac:spMkLst>
            <pc:docMk/>
            <pc:sldMk cId="3729324391" sldId="1993"/>
            <ac:spMk id="2" creationId="{CB15C49E-74BB-4B20-BF2C-68F451A912DF}"/>
          </ac:spMkLst>
        </pc:spChg>
        <pc:spChg chg="add del">
          <ac:chgData name="Thijs Hauspie" userId="c5aa01d0-0751-4207-a587-d7124c844d8f" providerId="ADAL" clId="{4B8C0256-FB9F-4049-8424-CEAABA6AF6D4}" dt="2023-11-22T13:24:17.969" v="1330" actId="478"/>
          <ac:spMkLst>
            <pc:docMk/>
            <pc:sldMk cId="3729324391" sldId="1993"/>
            <ac:spMk id="9" creationId="{A5B7BEF8-25AB-4F37-C2DD-3A6EA9F2D430}"/>
          </ac:spMkLst>
        </pc:spChg>
        <pc:spChg chg="mod">
          <ac:chgData name="Thijs Hauspie" userId="c5aa01d0-0751-4207-a587-d7124c844d8f" providerId="ADAL" clId="{4B8C0256-FB9F-4049-8424-CEAABA6AF6D4}" dt="2023-11-22T16:40:51.723" v="4800" actId="20577"/>
          <ac:spMkLst>
            <pc:docMk/>
            <pc:sldMk cId="3729324391" sldId="1993"/>
            <ac:spMk id="10" creationId="{E2BD1824-B0CD-4270-9A22-19611D64621C}"/>
          </ac:spMkLst>
        </pc:spChg>
        <pc:spChg chg="mod ord">
          <ac:chgData name="Thijs Hauspie" userId="c5aa01d0-0751-4207-a587-d7124c844d8f" providerId="ADAL" clId="{4B8C0256-FB9F-4049-8424-CEAABA6AF6D4}" dt="2023-11-22T13:25:50.500" v="1349" actId="166"/>
          <ac:spMkLst>
            <pc:docMk/>
            <pc:sldMk cId="3729324391" sldId="1993"/>
            <ac:spMk id="11" creationId="{DC5AD61F-716B-4101-BFB9-52F0D38F505A}"/>
          </ac:spMkLst>
        </pc:spChg>
        <pc:spChg chg="del">
          <ac:chgData name="Thijs Hauspie" userId="c5aa01d0-0751-4207-a587-d7124c844d8f" providerId="ADAL" clId="{4B8C0256-FB9F-4049-8424-CEAABA6AF6D4}" dt="2023-11-22T13:25:47.451" v="1348" actId="478"/>
          <ac:spMkLst>
            <pc:docMk/>
            <pc:sldMk cId="3729324391" sldId="1993"/>
            <ac:spMk id="12" creationId="{8A1B8124-C001-42DD-88C0-AFCDEED67763}"/>
          </ac:spMkLst>
        </pc:spChg>
        <pc:spChg chg="add mod">
          <ac:chgData name="Thijs Hauspie" userId="c5aa01d0-0751-4207-a587-d7124c844d8f" providerId="ADAL" clId="{4B8C0256-FB9F-4049-8424-CEAABA6AF6D4}" dt="2023-11-22T13:25:59.680" v="1352" actId="14100"/>
          <ac:spMkLst>
            <pc:docMk/>
            <pc:sldMk cId="3729324391" sldId="1993"/>
            <ac:spMk id="15" creationId="{ADA5FD01-1D25-84CE-4C86-12418AA8EAA2}"/>
          </ac:spMkLst>
        </pc:spChg>
        <pc:spChg chg="add mod">
          <ac:chgData name="Thijs Hauspie" userId="c5aa01d0-0751-4207-a587-d7124c844d8f" providerId="ADAL" clId="{4B8C0256-FB9F-4049-8424-CEAABA6AF6D4}" dt="2023-11-22T13:26:07.911" v="1355" actId="14100"/>
          <ac:spMkLst>
            <pc:docMk/>
            <pc:sldMk cId="3729324391" sldId="1993"/>
            <ac:spMk id="16" creationId="{FBA98C98-1E32-3829-A0DD-DCFF797C302C}"/>
          </ac:spMkLst>
        </pc:spChg>
        <pc:picChg chg="mod ord">
          <ac:chgData name="Thijs Hauspie" userId="c5aa01d0-0751-4207-a587-d7124c844d8f" providerId="ADAL" clId="{4B8C0256-FB9F-4049-8424-CEAABA6AF6D4}" dt="2023-11-22T13:25:10.255" v="1340" actId="166"/>
          <ac:picMkLst>
            <pc:docMk/>
            <pc:sldMk cId="3729324391" sldId="1993"/>
            <ac:picMk id="6" creationId="{81C4A9D5-DAEE-4875-B7FD-1C7E109ECF9D}"/>
          </ac:picMkLst>
        </pc:picChg>
        <pc:picChg chg="mod">
          <ac:chgData name="Thijs Hauspie" userId="c5aa01d0-0751-4207-a587-d7124c844d8f" providerId="ADAL" clId="{4B8C0256-FB9F-4049-8424-CEAABA6AF6D4}" dt="2023-11-22T13:24:33.213" v="1334" actId="14100"/>
          <ac:picMkLst>
            <pc:docMk/>
            <pc:sldMk cId="3729324391" sldId="1993"/>
            <ac:picMk id="7" creationId="{DC38D35D-B291-42DD-8CED-E5D4BE6D83E2}"/>
          </ac:picMkLst>
        </pc:picChg>
        <pc:picChg chg="add mod modCrop">
          <ac:chgData name="Thijs Hauspie" userId="c5aa01d0-0751-4207-a587-d7124c844d8f" providerId="ADAL" clId="{4B8C0256-FB9F-4049-8424-CEAABA6AF6D4}" dt="2023-11-22T13:25:40.643" v="1347" actId="14100"/>
          <ac:picMkLst>
            <pc:docMk/>
            <pc:sldMk cId="3729324391" sldId="1993"/>
            <ac:picMk id="14" creationId="{DF345352-1EAD-42C8-BB34-E289D310CD94}"/>
          </ac:picMkLst>
        </pc:picChg>
      </pc:sldChg>
      <pc:sldChg chg="addSp delSp modSp add mod">
        <pc:chgData name="Thijs Hauspie" userId="c5aa01d0-0751-4207-a587-d7124c844d8f" providerId="ADAL" clId="{4B8C0256-FB9F-4049-8424-CEAABA6AF6D4}" dt="2023-11-22T13:44:50.652" v="1782" actId="20577"/>
        <pc:sldMkLst>
          <pc:docMk/>
          <pc:sldMk cId="2623811327" sldId="1994"/>
        </pc:sldMkLst>
        <pc:spChg chg="mod">
          <ac:chgData name="Thijs Hauspie" userId="c5aa01d0-0751-4207-a587-d7124c844d8f" providerId="ADAL" clId="{4B8C0256-FB9F-4049-8424-CEAABA6AF6D4}" dt="2023-11-22T13:22:43.058" v="1322"/>
          <ac:spMkLst>
            <pc:docMk/>
            <pc:sldMk cId="2623811327" sldId="1994"/>
            <ac:spMk id="2" creationId="{CB15C49E-74BB-4B20-BF2C-68F451A912DF}"/>
          </ac:spMkLst>
        </pc:spChg>
        <pc:spChg chg="mod">
          <ac:chgData name="Thijs Hauspie" userId="c5aa01d0-0751-4207-a587-d7124c844d8f" providerId="ADAL" clId="{4B8C0256-FB9F-4049-8424-CEAABA6AF6D4}" dt="2023-11-22T13:44:50.652" v="1782" actId="20577"/>
          <ac:spMkLst>
            <pc:docMk/>
            <pc:sldMk cId="2623811327" sldId="1994"/>
            <ac:spMk id="3" creationId="{3CDE1E18-32B6-415F-BB7E-BD52DF9237A0}"/>
          </ac:spMkLst>
        </pc:spChg>
        <pc:picChg chg="add mod">
          <ac:chgData name="Thijs Hauspie" userId="c5aa01d0-0751-4207-a587-d7124c844d8f" providerId="ADAL" clId="{4B8C0256-FB9F-4049-8424-CEAABA6AF6D4}" dt="2023-11-22T13:29:31.236" v="1468" actId="1076"/>
          <ac:picMkLst>
            <pc:docMk/>
            <pc:sldMk cId="2623811327" sldId="1994"/>
            <ac:picMk id="7" creationId="{34DCD303-0AFD-10F8-E622-3F565537DF4D}"/>
          </ac:picMkLst>
        </pc:picChg>
        <pc:picChg chg="del">
          <ac:chgData name="Thijs Hauspie" userId="c5aa01d0-0751-4207-a587-d7124c844d8f" providerId="ADAL" clId="{4B8C0256-FB9F-4049-8424-CEAABA6AF6D4}" dt="2023-11-22T13:29:23.448" v="1464" actId="478"/>
          <ac:picMkLst>
            <pc:docMk/>
            <pc:sldMk cId="2623811327" sldId="1994"/>
            <ac:picMk id="8" creationId="{8F285934-423A-4338-B8F3-F8F7928DD79F}"/>
          </ac:picMkLst>
        </pc:picChg>
      </pc:sldChg>
      <pc:sldChg chg="add">
        <pc:chgData name="Thijs Hauspie" userId="c5aa01d0-0751-4207-a587-d7124c844d8f" providerId="ADAL" clId="{4B8C0256-FB9F-4049-8424-CEAABA6AF6D4}" dt="2023-11-22T13:53:31.321" v="1891" actId="2890"/>
        <pc:sldMkLst>
          <pc:docMk/>
          <pc:sldMk cId="1415583911" sldId="1995"/>
        </pc:sldMkLst>
      </pc:sldChg>
      <pc:sldChg chg="modSp add mod">
        <pc:chgData name="Thijs Hauspie" userId="c5aa01d0-0751-4207-a587-d7124c844d8f" providerId="ADAL" clId="{4B8C0256-FB9F-4049-8424-CEAABA6AF6D4}" dt="2023-11-22T13:55:44.119" v="1913" actId="1076"/>
        <pc:sldMkLst>
          <pc:docMk/>
          <pc:sldMk cId="1009752203" sldId="1996"/>
        </pc:sldMkLst>
        <pc:spChg chg="mod">
          <ac:chgData name="Thijs Hauspie" userId="c5aa01d0-0751-4207-a587-d7124c844d8f" providerId="ADAL" clId="{4B8C0256-FB9F-4049-8424-CEAABA6AF6D4}" dt="2023-11-22T13:54:17.849" v="1901"/>
          <ac:spMkLst>
            <pc:docMk/>
            <pc:sldMk cId="1009752203" sldId="1996"/>
            <ac:spMk id="5" creationId="{3A004925-A370-44E2-A732-52A6295CBDEB}"/>
          </ac:spMkLst>
        </pc:spChg>
        <pc:grpChg chg="mod">
          <ac:chgData name="Thijs Hauspie" userId="c5aa01d0-0751-4207-a587-d7124c844d8f" providerId="ADAL" clId="{4B8C0256-FB9F-4049-8424-CEAABA6AF6D4}" dt="2023-11-22T13:55:44.119" v="1913" actId="1076"/>
          <ac:grpSpMkLst>
            <pc:docMk/>
            <pc:sldMk cId="1009752203" sldId="1996"/>
            <ac:grpSpMk id="26" creationId="{9D5645BC-CD74-4587-95BD-3153464CB681}"/>
          </ac:grpSpMkLst>
        </pc:grpChg>
        <pc:picChg chg="mod">
          <ac:chgData name="Thijs Hauspie" userId="c5aa01d0-0751-4207-a587-d7124c844d8f" providerId="ADAL" clId="{4B8C0256-FB9F-4049-8424-CEAABA6AF6D4}" dt="2023-11-22T13:55:13.406" v="1911" actId="14826"/>
          <ac:picMkLst>
            <pc:docMk/>
            <pc:sldMk cId="1009752203" sldId="1996"/>
            <ac:picMk id="3" creationId="{127CEAC5-BDD0-4C30-B46C-6723A4093A60}"/>
          </ac:picMkLst>
        </pc:picChg>
      </pc:sldChg>
      <pc:sldChg chg="addSp delSp modSp add mod">
        <pc:chgData name="Thijs Hauspie" userId="c5aa01d0-0751-4207-a587-d7124c844d8f" providerId="ADAL" clId="{4B8C0256-FB9F-4049-8424-CEAABA6AF6D4}" dt="2023-11-22T14:16:27.273" v="1932" actId="14100"/>
        <pc:sldMkLst>
          <pc:docMk/>
          <pc:sldMk cId="456348669" sldId="1997"/>
        </pc:sldMkLst>
        <pc:spChg chg="mod">
          <ac:chgData name="Thijs Hauspie" userId="c5aa01d0-0751-4207-a587-d7124c844d8f" providerId="ADAL" clId="{4B8C0256-FB9F-4049-8424-CEAABA6AF6D4}" dt="2023-11-22T13:54:31.093" v="1907"/>
          <ac:spMkLst>
            <pc:docMk/>
            <pc:sldMk cId="456348669" sldId="1997"/>
            <ac:spMk id="5" creationId="{3A004925-A370-44E2-A732-52A6295CBDEB}"/>
          </ac:spMkLst>
        </pc:spChg>
        <pc:spChg chg="mod">
          <ac:chgData name="Thijs Hauspie" userId="c5aa01d0-0751-4207-a587-d7124c844d8f" providerId="ADAL" clId="{4B8C0256-FB9F-4049-8424-CEAABA6AF6D4}" dt="2023-11-22T14:00:15.198" v="1924" actId="14100"/>
          <ac:spMkLst>
            <pc:docMk/>
            <pc:sldMk cId="456348669" sldId="1997"/>
            <ac:spMk id="10" creationId="{A2E199BB-E155-4AD2-A173-E8C23D1EB5EE}"/>
          </ac:spMkLst>
        </pc:spChg>
        <pc:spChg chg="mod">
          <ac:chgData name="Thijs Hauspie" userId="c5aa01d0-0751-4207-a587-d7124c844d8f" providerId="ADAL" clId="{4B8C0256-FB9F-4049-8424-CEAABA6AF6D4}" dt="2023-11-22T13:59:47.038" v="1921" actId="1076"/>
          <ac:spMkLst>
            <pc:docMk/>
            <pc:sldMk cId="456348669" sldId="1997"/>
            <ac:spMk id="13" creationId="{43FFC0AE-E7C3-46B8-AED9-29275E889856}"/>
          </ac:spMkLst>
        </pc:spChg>
        <pc:picChg chg="mod">
          <ac:chgData name="Thijs Hauspie" userId="c5aa01d0-0751-4207-a587-d7124c844d8f" providerId="ADAL" clId="{4B8C0256-FB9F-4049-8424-CEAABA6AF6D4}" dt="2023-11-22T13:59:41.429" v="1920" actId="14826"/>
          <ac:picMkLst>
            <pc:docMk/>
            <pc:sldMk cId="456348669" sldId="1997"/>
            <ac:picMk id="2" creationId="{D05017B2-61C4-42B6-9FCD-1D9EAD59095A}"/>
          </ac:picMkLst>
        </pc:picChg>
        <pc:picChg chg="mod">
          <ac:chgData name="Thijs Hauspie" userId="c5aa01d0-0751-4207-a587-d7124c844d8f" providerId="ADAL" clId="{4B8C0256-FB9F-4049-8424-CEAABA6AF6D4}" dt="2023-11-22T14:00:02.861" v="1922" actId="14826"/>
          <ac:picMkLst>
            <pc:docMk/>
            <pc:sldMk cId="456348669" sldId="1997"/>
            <ac:picMk id="3" creationId="{756A4041-57AE-4D41-96D2-8315E1491234}"/>
          </ac:picMkLst>
        </pc:picChg>
        <pc:picChg chg="add mod modCrop">
          <ac:chgData name="Thijs Hauspie" userId="c5aa01d0-0751-4207-a587-d7124c844d8f" providerId="ADAL" clId="{4B8C0256-FB9F-4049-8424-CEAABA6AF6D4}" dt="2023-11-22T14:16:27.273" v="1932" actId="14100"/>
          <ac:picMkLst>
            <pc:docMk/>
            <pc:sldMk cId="456348669" sldId="1997"/>
            <ac:picMk id="7" creationId="{063AF721-4F30-C43A-F5FC-D243D3947BC6}"/>
          </ac:picMkLst>
        </pc:picChg>
        <pc:picChg chg="del">
          <ac:chgData name="Thijs Hauspie" userId="c5aa01d0-0751-4207-a587-d7124c844d8f" providerId="ADAL" clId="{4B8C0256-FB9F-4049-8424-CEAABA6AF6D4}" dt="2023-11-22T14:16:07.165" v="1925" actId="478"/>
          <ac:picMkLst>
            <pc:docMk/>
            <pc:sldMk cId="456348669" sldId="1997"/>
            <ac:picMk id="8" creationId="{6534CEE6-9EE9-40E8-A764-D8F6B4904531}"/>
          </ac:picMkLst>
        </pc:picChg>
      </pc:sldChg>
      <pc:sldChg chg="delSp modSp add mod">
        <pc:chgData name="Thijs Hauspie" userId="c5aa01d0-0751-4207-a587-d7124c844d8f" providerId="ADAL" clId="{4B8C0256-FB9F-4049-8424-CEAABA6AF6D4}" dt="2023-11-22T16:18:11.531" v="4536" actId="20577"/>
        <pc:sldMkLst>
          <pc:docMk/>
          <pc:sldMk cId="1770679617" sldId="1998"/>
        </pc:sldMkLst>
        <pc:spChg chg="mod">
          <ac:chgData name="Thijs Hauspie" userId="c5aa01d0-0751-4207-a587-d7124c844d8f" providerId="ADAL" clId="{4B8C0256-FB9F-4049-8424-CEAABA6AF6D4}" dt="2023-11-22T14:39:23.731" v="2636"/>
          <ac:spMkLst>
            <pc:docMk/>
            <pc:sldMk cId="1770679617" sldId="1998"/>
            <ac:spMk id="5" creationId="{3A004925-A370-44E2-A732-52A6295CBDEB}"/>
          </ac:spMkLst>
        </pc:spChg>
        <pc:spChg chg="mod">
          <ac:chgData name="Thijs Hauspie" userId="c5aa01d0-0751-4207-a587-d7124c844d8f" providerId="ADAL" clId="{4B8C0256-FB9F-4049-8424-CEAABA6AF6D4}" dt="2023-11-22T16:18:11.531" v="4536" actId="20577"/>
          <ac:spMkLst>
            <pc:docMk/>
            <pc:sldMk cId="1770679617" sldId="1998"/>
            <ac:spMk id="6" creationId="{D218D92A-74AD-49F8-A8A9-AD801B689B50}"/>
          </ac:spMkLst>
        </pc:spChg>
        <pc:picChg chg="del">
          <ac:chgData name="Thijs Hauspie" userId="c5aa01d0-0751-4207-a587-d7124c844d8f" providerId="ADAL" clId="{4B8C0256-FB9F-4049-8424-CEAABA6AF6D4}" dt="2023-11-22T14:39:08.755" v="2635" actId="478"/>
          <ac:picMkLst>
            <pc:docMk/>
            <pc:sldMk cId="1770679617" sldId="1998"/>
            <ac:picMk id="2" creationId="{036FE1AF-4B57-40AD-9850-3EEA123E6626}"/>
          </ac:picMkLst>
        </pc:picChg>
        <pc:picChg chg="del">
          <ac:chgData name="Thijs Hauspie" userId="c5aa01d0-0751-4207-a587-d7124c844d8f" providerId="ADAL" clId="{4B8C0256-FB9F-4049-8424-CEAABA6AF6D4}" dt="2023-11-22T14:39:37.467" v="2638" actId="478"/>
          <ac:picMkLst>
            <pc:docMk/>
            <pc:sldMk cId="1770679617" sldId="1998"/>
            <ac:picMk id="11" creationId="{FF12EFCC-D768-4A60-8443-29B251069BFE}"/>
          </ac:picMkLst>
        </pc:picChg>
      </pc:sldChg>
      <pc:sldChg chg="addSp delSp modSp add mod">
        <pc:chgData name="Thijs Hauspie" userId="c5aa01d0-0751-4207-a587-d7124c844d8f" providerId="ADAL" clId="{4B8C0256-FB9F-4049-8424-CEAABA6AF6D4}" dt="2023-11-22T14:34:32.597" v="2634"/>
        <pc:sldMkLst>
          <pc:docMk/>
          <pc:sldMk cId="2376043787" sldId="1999"/>
        </pc:sldMkLst>
        <pc:spChg chg="mod">
          <ac:chgData name="Thijs Hauspie" userId="c5aa01d0-0751-4207-a587-d7124c844d8f" providerId="ADAL" clId="{4B8C0256-FB9F-4049-8424-CEAABA6AF6D4}" dt="2023-11-22T14:34:32.597" v="2634"/>
          <ac:spMkLst>
            <pc:docMk/>
            <pc:sldMk cId="2376043787" sldId="1999"/>
            <ac:spMk id="6" creationId="{D218D92A-74AD-49F8-A8A9-AD801B689B50}"/>
          </ac:spMkLst>
        </pc:spChg>
        <pc:spChg chg="add del mod">
          <ac:chgData name="Thijs Hauspie" userId="c5aa01d0-0751-4207-a587-d7124c844d8f" providerId="ADAL" clId="{4B8C0256-FB9F-4049-8424-CEAABA6AF6D4}" dt="2023-11-22T14:29:24.705" v="2353" actId="478"/>
          <ac:spMkLst>
            <pc:docMk/>
            <pc:sldMk cId="2376043787" sldId="1999"/>
            <ac:spMk id="8" creationId="{C8677093-C51D-FFB3-A336-49B754F1DEF4}"/>
          </ac:spMkLst>
        </pc:spChg>
        <pc:spChg chg="del mod">
          <ac:chgData name="Thijs Hauspie" userId="c5aa01d0-0751-4207-a587-d7124c844d8f" providerId="ADAL" clId="{4B8C0256-FB9F-4049-8424-CEAABA6AF6D4}" dt="2023-11-22T14:28:24.026" v="2342" actId="478"/>
          <ac:spMkLst>
            <pc:docMk/>
            <pc:sldMk cId="2376043787" sldId="1999"/>
            <ac:spMk id="9" creationId="{87062B0F-5811-420D-A17E-658D7E10D205}"/>
          </ac:spMkLst>
        </pc:spChg>
        <pc:spChg chg="del">
          <ac:chgData name="Thijs Hauspie" userId="c5aa01d0-0751-4207-a587-d7124c844d8f" providerId="ADAL" clId="{4B8C0256-FB9F-4049-8424-CEAABA6AF6D4}" dt="2023-11-22T14:27:57.972" v="2339" actId="478"/>
          <ac:spMkLst>
            <pc:docMk/>
            <pc:sldMk cId="2376043787" sldId="1999"/>
            <ac:spMk id="10" creationId="{A2E199BB-E155-4AD2-A173-E8C23D1EB5EE}"/>
          </ac:spMkLst>
        </pc:spChg>
        <pc:spChg chg="add del mod">
          <ac:chgData name="Thijs Hauspie" userId="c5aa01d0-0751-4207-a587-d7124c844d8f" providerId="ADAL" clId="{4B8C0256-FB9F-4049-8424-CEAABA6AF6D4}" dt="2023-11-22T14:29:15.786" v="2351" actId="478"/>
          <ac:spMkLst>
            <pc:docMk/>
            <pc:sldMk cId="2376043787" sldId="1999"/>
            <ac:spMk id="12" creationId="{2C6E621B-206C-60AC-EB9D-CA70D687911C}"/>
          </ac:spMkLst>
        </pc:spChg>
        <pc:spChg chg="add mod">
          <ac:chgData name="Thijs Hauspie" userId="c5aa01d0-0751-4207-a587-d7124c844d8f" providerId="ADAL" clId="{4B8C0256-FB9F-4049-8424-CEAABA6AF6D4}" dt="2023-11-22T14:33:04.211" v="2589" actId="1076"/>
          <ac:spMkLst>
            <pc:docMk/>
            <pc:sldMk cId="2376043787" sldId="1999"/>
            <ac:spMk id="13" creationId="{FDE2D2F0-EA88-357D-8E62-D92C2D62569C}"/>
          </ac:spMkLst>
        </pc:spChg>
        <pc:spChg chg="del mod">
          <ac:chgData name="Thijs Hauspie" userId="c5aa01d0-0751-4207-a587-d7124c844d8f" providerId="ADAL" clId="{4B8C0256-FB9F-4049-8424-CEAABA6AF6D4}" dt="2023-11-22T14:29:14.202" v="2350" actId="478"/>
          <ac:spMkLst>
            <pc:docMk/>
            <pc:sldMk cId="2376043787" sldId="1999"/>
            <ac:spMk id="14" creationId="{5AF9AA3D-8805-441E-884E-9058286A2161}"/>
          </ac:spMkLst>
        </pc:spChg>
        <pc:spChg chg="add mod">
          <ac:chgData name="Thijs Hauspie" userId="c5aa01d0-0751-4207-a587-d7124c844d8f" providerId="ADAL" clId="{4B8C0256-FB9F-4049-8424-CEAABA6AF6D4}" dt="2023-11-22T14:33:04.211" v="2589" actId="1076"/>
          <ac:spMkLst>
            <pc:docMk/>
            <pc:sldMk cId="2376043787" sldId="1999"/>
            <ac:spMk id="15" creationId="{0B78EEA7-DE72-6E37-9102-283437E2E778}"/>
          </ac:spMkLst>
        </pc:spChg>
        <pc:spChg chg="add mod">
          <ac:chgData name="Thijs Hauspie" userId="c5aa01d0-0751-4207-a587-d7124c844d8f" providerId="ADAL" clId="{4B8C0256-FB9F-4049-8424-CEAABA6AF6D4}" dt="2023-11-22T14:33:04.211" v="2589" actId="1076"/>
          <ac:spMkLst>
            <pc:docMk/>
            <pc:sldMk cId="2376043787" sldId="1999"/>
            <ac:spMk id="16" creationId="{F6888396-BD7F-4A26-E2D1-00D485A4F492}"/>
          </ac:spMkLst>
        </pc:spChg>
        <pc:picChg chg="add mod ord">
          <ac:chgData name="Thijs Hauspie" userId="c5aa01d0-0751-4207-a587-d7124c844d8f" providerId="ADAL" clId="{4B8C0256-FB9F-4049-8424-CEAABA6AF6D4}" dt="2023-11-22T14:33:04.211" v="2589" actId="1076"/>
          <ac:picMkLst>
            <pc:docMk/>
            <pc:sldMk cId="2376043787" sldId="1999"/>
            <ac:picMk id="3" creationId="{290A900E-4502-E9C0-7A9C-35412114A13E}"/>
          </ac:picMkLst>
        </pc:picChg>
        <pc:picChg chg="del">
          <ac:chgData name="Thijs Hauspie" userId="c5aa01d0-0751-4207-a587-d7124c844d8f" providerId="ADAL" clId="{4B8C0256-FB9F-4049-8424-CEAABA6AF6D4}" dt="2023-11-22T14:27:02.338" v="2327" actId="478"/>
          <ac:picMkLst>
            <pc:docMk/>
            <pc:sldMk cId="2376043787" sldId="1999"/>
            <ac:picMk id="4" creationId="{DD220BE9-B76F-4F58-AAB9-8D19DB283BEE}"/>
          </ac:picMkLst>
        </pc:picChg>
        <pc:picChg chg="del">
          <ac:chgData name="Thijs Hauspie" userId="c5aa01d0-0751-4207-a587-d7124c844d8f" providerId="ADAL" clId="{4B8C0256-FB9F-4049-8424-CEAABA6AF6D4}" dt="2023-11-22T14:27:01.851" v="2326" actId="478"/>
          <ac:picMkLst>
            <pc:docMk/>
            <pc:sldMk cId="2376043787" sldId="1999"/>
            <ac:picMk id="7" creationId="{99301A8A-3A16-4791-A3D9-235A7CE4B12C}"/>
          </ac:picMkLst>
        </pc:picChg>
        <pc:picChg chg="del">
          <ac:chgData name="Thijs Hauspie" userId="c5aa01d0-0751-4207-a587-d7124c844d8f" providerId="ADAL" clId="{4B8C0256-FB9F-4049-8424-CEAABA6AF6D4}" dt="2023-11-22T14:27:10.986" v="2328" actId="478"/>
          <ac:picMkLst>
            <pc:docMk/>
            <pc:sldMk cId="2376043787" sldId="1999"/>
            <ac:picMk id="11" creationId="{2E4D108E-6540-4EDE-B4AF-374548717DE3}"/>
          </ac:picMkLst>
        </pc:picChg>
      </pc:sldChg>
      <pc:sldChg chg="addSp modSp add mod">
        <pc:chgData name="Thijs Hauspie" userId="c5aa01d0-0751-4207-a587-d7124c844d8f" providerId="ADAL" clId="{4B8C0256-FB9F-4049-8424-CEAABA6AF6D4}" dt="2023-11-22T15:15:51.542" v="3908" actId="1076"/>
        <pc:sldMkLst>
          <pc:docMk/>
          <pc:sldMk cId="2379087568" sldId="2000"/>
        </pc:sldMkLst>
        <pc:spChg chg="mod">
          <ac:chgData name="Thijs Hauspie" userId="c5aa01d0-0751-4207-a587-d7124c844d8f" providerId="ADAL" clId="{4B8C0256-FB9F-4049-8424-CEAABA6AF6D4}" dt="2023-11-22T15:15:17.659" v="3902" actId="20577"/>
          <ac:spMkLst>
            <pc:docMk/>
            <pc:sldMk cId="2379087568" sldId="2000"/>
            <ac:spMk id="6" creationId="{D218D92A-74AD-49F8-A8A9-AD801B689B50}"/>
          </ac:spMkLst>
        </pc:spChg>
        <pc:picChg chg="add mod">
          <ac:chgData name="Thijs Hauspie" userId="c5aa01d0-0751-4207-a587-d7124c844d8f" providerId="ADAL" clId="{4B8C0256-FB9F-4049-8424-CEAABA6AF6D4}" dt="2023-11-22T15:15:22.327" v="3904" actId="1076"/>
          <ac:picMkLst>
            <pc:docMk/>
            <pc:sldMk cId="2379087568" sldId="2000"/>
            <ac:picMk id="3" creationId="{2E3484F3-07C0-EC78-6448-84F9A0F8477E}"/>
          </ac:picMkLst>
        </pc:picChg>
        <pc:picChg chg="add mod">
          <ac:chgData name="Thijs Hauspie" userId="c5aa01d0-0751-4207-a587-d7124c844d8f" providerId="ADAL" clId="{4B8C0256-FB9F-4049-8424-CEAABA6AF6D4}" dt="2023-11-22T15:15:51.542" v="3908" actId="1076"/>
          <ac:picMkLst>
            <pc:docMk/>
            <pc:sldMk cId="2379087568" sldId="2000"/>
            <ac:picMk id="8" creationId="{61A5AC27-2E3B-0EF5-E0F3-B421A99606C2}"/>
          </ac:picMkLst>
        </pc:picChg>
      </pc:sldChg>
      <pc:sldChg chg="modSp add mod">
        <pc:chgData name="Thijs Hauspie" userId="c5aa01d0-0751-4207-a587-d7124c844d8f" providerId="ADAL" clId="{4B8C0256-FB9F-4049-8424-CEAABA6AF6D4}" dt="2023-11-22T15:44:05.003" v="4056" actId="207"/>
        <pc:sldMkLst>
          <pc:docMk/>
          <pc:sldMk cId="1940641321" sldId="2001"/>
        </pc:sldMkLst>
        <pc:spChg chg="mod">
          <ac:chgData name="Thijs Hauspie" userId="c5aa01d0-0751-4207-a587-d7124c844d8f" providerId="ADAL" clId="{4B8C0256-FB9F-4049-8424-CEAABA6AF6D4}" dt="2023-11-22T15:44:05.003" v="4056" actId="207"/>
          <ac:spMkLst>
            <pc:docMk/>
            <pc:sldMk cId="1940641321" sldId="2001"/>
            <ac:spMk id="6" creationId="{D218D92A-74AD-49F8-A8A9-AD801B689B50}"/>
          </ac:spMkLst>
        </pc:spChg>
      </pc:sldChg>
      <pc:sldChg chg="delSp modSp add mod ord delAnim">
        <pc:chgData name="Thijs Hauspie" userId="c5aa01d0-0751-4207-a587-d7124c844d8f" providerId="ADAL" clId="{4B8C0256-FB9F-4049-8424-CEAABA6AF6D4}" dt="2023-11-22T15:45:13.070" v="4068" actId="14100"/>
        <pc:sldMkLst>
          <pc:docMk/>
          <pc:sldMk cId="1290580480" sldId="2002"/>
        </pc:sldMkLst>
        <pc:spChg chg="mod">
          <ac:chgData name="Thijs Hauspie" userId="c5aa01d0-0751-4207-a587-d7124c844d8f" providerId="ADAL" clId="{4B8C0256-FB9F-4049-8424-CEAABA6AF6D4}" dt="2023-11-22T15:45:13.070" v="4068" actId="14100"/>
          <ac:spMkLst>
            <pc:docMk/>
            <pc:sldMk cId="1290580480" sldId="2002"/>
            <ac:spMk id="123" creationId="{6843F54F-30B2-40AE-9E9A-0824B077C728}"/>
          </ac:spMkLst>
        </pc:spChg>
        <pc:spChg chg="del">
          <ac:chgData name="Thijs Hauspie" userId="c5aa01d0-0751-4207-a587-d7124c844d8f" providerId="ADAL" clId="{4B8C0256-FB9F-4049-8424-CEAABA6AF6D4}" dt="2023-11-22T15:45:07.591" v="4067" actId="478"/>
          <ac:spMkLst>
            <pc:docMk/>
            <pc:sldMk cId="1290580480" sldId="2002"/>
            <ac:spMk id="127" creationId="{A60089BD-7999-4CAB-9801-44DBBCFFD570}"/>
          </ac:spMkLst>
        </pc:spChg>
      </pc:sldChg>
      <pc:sldChg chg="add del">
        <pc:chgData name="Thijs Hauspie" userId="c5aa01d0-0751-4207-a587-d7124c844d8f" providerId="ADAL" clId="{4B8C0256-FB9F-4049-8424-CEAABA6AF6D4}" dt="2023-11-22T15:49:49.785" v="4096"/>
        <pc:sldMkLst>
          <pc:docMk/>
          <pc:sldMk cId="583858578" sldId="2003"/>
        </pc:sldMkLst>
      </pc:sldChg>
      <pc:sldChg chg="add">
        <pc:chgData name="Thijs Hauspie" userId="c5aa01d0-0751-4207-a587-d7124c844d8f" providerId="ADAL" clId="{4B8C0256-FB9F-4049-8424-CEAABA6AF6D4}" dt="2023-11-22T15:54:59.110" v="4163"/>
        <pc:sldMkLst>
          <pc:docMk/>
          <pc:sldMk cId="1109592085" sldId="2003"/>
        </pc:sldMkLst>
      </pc:sldChg>
      <pc:sldChg chg="modSp add mod">
        <pc:chgData name="Thijs Hauspie" userId="c5aa01d0-0751-4207-a587-d7124c844d8f" providerId="ADAL" clId="{4B8C0256-FB9F-4049-8424-CEAABA6AF6D4}" dt="2023-11-22T15:55:18.556" v="4165" actId="20577"/>
        <pc:sldMkLst>
          <pc:docMk/>
          <pc:sldMk cId="3877697754" sldId="2004"/>
        </pc:sldMkLst>
        <pc:spChg chg="mod">
          <ac:chgData name="Thijs Hauspie" userId="c5aa01d0-0751-4207-a587-d7124c844d8f" providerId="ADAL" clId="{4B8C0256-FB9F-4049-8424-CEAABA6AF6D4}" dt="2023-11-22T15:55:18.556" v="4165" actId="20577"/>
          <ac:spMkLst>
            <pc:docMk/>
            <pc:sldMk cId="3877697754" sldId="2004"/>
            <ac:spMk id="6" creationId="{D218D92A-74AD-49F8-A8A9-AD801B689B50}"/>
          </ac:spMkLst>
        </pc:spChg>
      </pc:sldChg>
      <pc:sldChg chg="add">
        <pc:chgData name="Thijs Hauspie" userId="c5aa01d0-0751-4207-a587-d7124c844d8f" providerId="ADAL" clId="{4B8C0256-FB9F-4049-8424-CEAABA6AF6D4}" dt="2023-11-22T15:54:59.110" v="4163"/>
        <pc:sldMkLst>
          <pc:docMk/>
          <pc:sldMk cId="2724635611" sldId="2005"/>
        </pc:sldMkLst>
      </pc:sldChg>
      <pc:sldChg chg="delSp modSp add mod">
        <pc:chgData name="Thijs Hauspie" userId="c5aa01d0-0751-4207-a587-d7124c844d8f" providerId="ADAL" clId="{4B8C0256-FB9F-4049-8424-CEAABA6AF6D4}" dt="2023-11-22T15:59:56.401" v="4237" actId="20577"/>
        <pc:sldMkLst>
          <pc:docMk/>
          <pc:sldMk cId="991910351" sldId="2006"/>
        </pc:sldMkLst>
        <pc:spChg chg="mod">
          <ac:chgData name="Thijs Hauspie" userId="c5aa01d0-0751-4207-a587-d7124c844d8f" providerId="ADAL" clId="{4B8C0256-FB9F-4049-8424-CEAABA6AF6D4}" dt="2023-11-22T15:59:56.401" v="4237" actId="20577"/>
          <ac:spMkLst>
            <pc:docMk/>
            <pc:sldMk cId="991910351" sldId="2006"/>
            <ac:spMk id="6" creationId="{D218D92A-74AD-49F8-A8A9-AD801B689B50}"/>
          </ac:spMkLst>
        </pc:spChg>
        <pc:picChg chg="del">
          <ac:chgData name="Thijs Hauspie" userId="c5aa01d0-0751-4207-a587-d7124c844d8f" providerId="ADAL" clId="{4B8C0256-FB9F-4049-8424-CEAABA6AF6D4}" dt="2023-11-22T15:59:26.650" v="4224" actId="478"/>
          <ac:picMkLst>
            <pc:docMk/>
            <pc:sldMk cId="991910351" sldId="2006"/>
            <ac:picMk id="4" creationId="{71A62108-2643-D18D-5B56-38CCB87FAB63}"/>
          </ac:picMkLst>
        </pc:picChg>
      </pc:sldChg>
      <pc:sldChg chg="delSp modSp add mod">
        <pc:chgData name="Thijs Hauspie" userId="c5aa01d0-0751-4207-a587-d7124c844d8f" providerId="ADAL" clId="{4B8C0256-FB9F-4049-8424-CEAABA6AF6D4}" dt="2023-11-22T16:11:15.417" v="4496" actId="20577"/>
        <pc:sldMkLst>
          <pc:docMk/>
          <pc:sldMk cId="3100870946" sldId="2007"/>
        </pc:sldMkLst>
        <pc:spChg chg="mod ord">
          <ac:chgData name="Thijs Hauspie" userId="c5aa01d0-0751-4207-a587-d7124c844d8f" providerId="ADAL" clId="{4B8C0256-FB9F-4049-8424-CEAABA6AF6D4}" dt="2023-11-22T16:11:15.417" v="4496" actId="20577"/>
          <ac:spMkLst>
            <pc:docMk/>
            <pc:sldMk cId="3100870946" sldId="2007"/>
            <ac:spMk id="6" creationId="{D218D92A-74AD-49F8-A8A9-AD801B689B50}"/>
          </ac:spMkLst>
        </pc:spChg>
        <pc:spChg chg="mod">
          <ac:chgData name="Thijs Hauspie" userId="c5aa01d0-0751-4207-a587-d7124c844d8f" providerId="ADAL" clId="{4B8C0256-FB9F-4049-8424-CEAABA6AF6D4}" dt="2023-11-22T16:09:41.237" v="4336" actId="1076"/>
          <ac:spMkLst>
            <pc:docMk/>
            <pc:sldMk cId="3100870946" sldId="2007"/>
            <ac:spMk id="10" creationId="{51697F43-7F60-AC65-7DB0-A56612F38776}"/>
          </ac:spMkLst>
        </pc:spChg>
        <pc:spChg chg="del">
          <ac:chgData name="Thijs Hauspie" userId="c5aa01d0-0751-4207-a587-d7124c844d8f" providerId="ADAL" clId="{4B8C0256-FB9F-4049-8424-CEAABA6AF6D4}" dt="2023-11-22T16:09:20.121" v="4331" actId="478"/>
          <ac:spMkLst>
            <pc:docMk/>
            <pc:sldMk cId="3100870946" sldId="2007"/>
            <ac:spMk id="14" creationId="{5AF9AA3D-8805-441E-884E-9058286A2161}"/>
          </ac:spMkLst>
        </pc:spChg>
        <pc:spChg chg="mod">
          <ac:chgData name="Thijs Hauspie" userId="c5aa01d0-0751-4207-a587-d7124c844d8f" providerId="ADAL" clId="{4B8C0256-FB9F-4049-8424-CEAABA6AF6D4}" dt="2023-11-22T16:09:41.237" v="4336" actId="1076"/>
          <ac:spMkLst>
            <pc:docMk/>
            <pc:sldMk cId="3100870946" sldId="2007"/>
            <ac:spMk id="19" creationId="{3C6432F7-DEE5-4D60-B276-F5BAD98E211C}"/>
          </ac:spMkLst>
        </pc:spChg>
        <pc:spChg chg="mod">
          <ac:chgData name="Thijs Hauspie" userId="c5aa01d0-0751-4207-a587-d7124c844d8f" providerId="ADAL" clId="{4B8C0256-FB9F-4049-8424-CEAABA6AF6D4}" dt="2023-11-22T16:09:41.237" v="4336" actId="1076"/>
          <ac:spMkLst>
            <pc:docMk/>
            <pc:sldMk cId="3100870946" sldId="2007"/>
            <ac:spMk id="22" creationId="{FCABE013-8771-43A3-9E37-73983414E609}"/>
          </ac:spMkLst>
        </pc:spChg>
        <pc:spChg chg="del">
          <ac:chgData name="Thijs Hauspie" userId="c5aa01d0-0751-4207-a587-d7124c844d8f" providerId="ADAL" clId="{4B8C0256-FB9F-4049-8424-CEAABA6AF6D4}" dt="2023-11-22T16:09:31.892" v="4334" actId="478"/>
          <ac:spMkLst>
            <pc:docMk/>
            <pc:sldMk cId="3100870946" sldId="2007"/>
            <ac:spMk id="23" creationId="{192A5289-1FF6-41FE-B1B4-E38D05FE9094}"/>
          </ac:spMkLst>
        </pc:spChg>
        <pc:spChg chg="mod">
          <ac:chgData name="Thijs Hauspie" userId="c5aa01d0-0751-4207-a587-d7124c844d8f" providerId="ADAL" clId="{4B8C0256-FB9F-4049-8424-CEAABA6AF6D4}" dt="2023-11-22T16:09:41.237" v="4336" actId="1076"/>
          <ac:spMkLst>
            <pc:docMk/>
            <pc:sldMk cId="3100870946" sldId="2007"/>
            <ac:spMk id="24" creationId="{4FA48D1D-1D46-49EC-A82B-8681B14A90E5}"/>
          </ac:spMkLst>
        </pc:spChg>
        <pc:spChg chg="mod">
          <ac:chgData name="Thijs Hauspie" userId="c5aa01d0-0751-4207-a587-d7124c844d8f" providerId="ADAL" clId="{4B8C0256-FB9F-4049-8424-CEAABA6AF6D4}" dt="2023-11-22T16:09:41.237" v="4336" actId="1076"/>
          <ac:spMkLst>
            <pc:docMk/>
            <pc:sldMk cId="3100870946" sldId="2007"/>
            <ac:spMk id="25" creationId="{207789FF-A891-4545-9E79-0818667E14C0}"/>
          </ac:spMkLst>
        </pc:spChg>
        <pc:picChg chg="del">
          <ac:chgData name="Thijs Hauspie" userId="c5aa01d0-0751-4207-a587-d7124c844d8f" providerId="ADAL" clId="{4B8C0256-FB9F-4049-8424-CEAABA6AF6D4}" dt="2023-11-22T16:09:30.746" v="4333" actId="478"/>
          <ac:picMkLst>
            <pc:docMk/>
            <pc:sldMk cId="3100870946" sldId="2007"/>
            <ac:picMk id="3" creationId="{9BA66B93-D6EE-EFE8-D420-4E2003F17E39}"/>
          </ac:picMkLst>
        </pc:picChg>
        <pc:picChg chg="mod">
          <ac:chgData name="Thijs Hauspie" userId="c5aa01d0-0751-4207-a587-d7124c844d8f" providerId="ADAL" clId="{4B8C0256-FB9F-4049-8424-CEAABA6AF6D4}" dt="2023-11-22T16:09:41.237" v="4336" actId="1076"/>
          <ac:picMkLst>
            <pc:docMk/>
            <pc:sldMk cId="3100870946" sldId="2007"/>
            <ac:picMk id="8" creationId="{3FBC5D21-FE75-7FA5-8B1C-8566AD44D156}"/>
          </ac:picMkLst>
        </pc:picChg>
        <pc:picChg chg="del">
          <ac:chgData name="Thijs Hauspie" userId="c5aa01d0-0751-4207-a587-d7124c844d8f" providerId="ADAL" clId="{4B8C0256-FB9F-4049-8424-CEAABA6AF6D4}" dt="2023-11-22T16:09:35.473" v="4335" actId="478"/>
          <ac:picMkLst>
            <pc:docMk/>
            <pc:sldMk cId="3100870946" sldId="2007"/>
            <ac:picMk id="21" creationId="{8EE7F317-A8C9-4769-9D98-5BDCE18B80DC}"/>
          </ac:picMkLst>
        </pc:picChg>
      </pc:sldChg>
      <pc:sldChg chg="modSp add mod">
        <pc:chgData name="Thijs Hauspie" userId="c5aa01d0-0751-4207-a587-d7124c844d8f" providerId="ADAL" clId="{4B8C0256-FB9F-4049-8424-CEAABA6AF6D4}" dt="2023-11-22T17:07:33.984" v="4824"/>
        <pc:sldMkLst>
          <pc:docMk/>
          <pc:sldMk cId="243288906" sldId="2008"/>
        </pc:sldMkLst>
        <pc:spChg chg="mod">
          <ac:chgData name="Thijs Hauspie" userId="c5aa01d0-0751-4207-a587-d7124c844d8f" providerId="ADAL" clId="{4B8C0256-FB9F-4049-8424-CEAABA6AF6D4}" dt="2023-11-22T17:07:33.984" v="4824"/>
          <ac:spMkLst>
            <pc:docMk/>
            <pc:sldMk cId="243288906" sldId="2008"/>
            <ac:spMk id="3" creationId="{AFA9732D-AB41-4AF6-9647-B5196F5786EE}"/>
          </ac:spMkLst>
        </pc:spChg>
      </pc:sldChg>
      <pc:sldChg chg="modSp add del mod modShow">
        <pc:chgData name="Thijs Hauspie" userId="c5aa01d0-0751-4207-a587-d7124c844d8f" providerId="ADAL" clId="{4B8C0256-FB9F-4049-8424-CEAABA6AF6D4}" dt="2023-11-23T11:15:28.495" v="6838" actId="20577"/>
        <pc:sldMkLst>
          <pc:docMk/>
          <pc:sldMk cId="2061680254" sldId="2009"/>
        </pc:sldMkLst>
        <pc:spChg chg="mod">
          <ac:chgData name="Thijs Hauspie" userId="c5aa01d0-0751-4207-a587-d7124c844d8f" providerId="ADAL" clId="{4B8C0256-FB9F-4049-8424-CEAABA6AF6D4}" dt="2023-11-23T11:15:28.495" v="6838" actId="20577"/>
          <ac:spMkLst>
            <pc:docMk/>
            <pc:sldMk cId="2061680254" sldId="2009"/>
            <ac:spMk id="3" creationId="{39011522-9118-40C3-A09B-F25B95FAB7B4}"/>
          </ac:spMkLst>
        </pc:spChg>
        <pc:spChg chg="mod">
          <ac:chgData name="Thijs Hauspie" userId="c5aa01d0-0751-4207-a587-d7124c844d8f" providerId="ADAL" clId="{4B8C0256-FB9F-4049-8424-CEAABA6AF6D4}" dt="2023-11-23T10:31:54.314" v="5998"/>
          <ac:spMkLst>
            <pc:docMk/>
            <pc:sldMk cId="2061680254" sldId="2009"/>
            <ac:spMk id="7" creationId="{2511D50A-E399-4DFD-994E-025F7BF843B6}"/>
          </ac:spMkLst>
        </pc:spChg>
      </pc:sldChg>
      <pc:sldChg chg="del">
        <pc:chgData name="Thijs Hauspie" userId="c5aa01d0-0751-4207-a587-d7124c844d8f" providerId="ADAL" clId="{4B8C0256-FB9F-4049-8424-CEAABA6AF6D4}" dt="2023-11-22T17:13:28.911" v="4849"/>
        <pc:sldMkLst>
          <pc:docMk/>
          <pc:sldMk cId="129397203" sldId="2010"/>
        </pc:sldMkLst>
      </pc:sldChg>
      <pc:sldChg chg="delSp modSp add mod ord">
        <pc:chgData name="Thijs Hauspie" userId="c5aa01d0-0751-4207-a587-d7124c844d8f" providerId="ADAL" clId="{4B8C0256-FB9F-4049-8424-CEAABA6AF6D4}" dt="2023-11-22T17:25:06.017" v="5050" actId="14"/>
        <pc:sldMkLst>
          <pc:docMk/>
          <pc:sldMk cId="2601070043" sldId="2010"/>
        </pc:sldMkLst>
        <pc:spChg chg="mod">
          <ac:chgData name="Thijs Hauspie" userId="c5aa01d0-0751-4207-a587-d7124c844d8f" providerId="ADAL" clId="{4B8C0256-FB9F-4049-8424-CEAABA6AF6D4}" dt="2023-11-22T17:25:06.017" v="5050" actId="14"/>
          <ac:spMkLst>
            <pc:docMk/>
            <pc:sldMk cId="2601070043" sldId="2010"/>
            <ac:spMk id="3" creationId="{39011522-9118-40C3-A09B-F25B95FAB7B4}"/>
          </ac:spMkLst>
        </pc:spChg>
        <pc:picChg chg="del">
          <ac:chgData name="Thijs Hauspie" userId="c5aa01d0-0751-4207-a587-d7124c844d8f" providerId="ADAL" clId="{4B8C0256-FB9F-4049-8424-CEAABA6AF6D4}" dt="2023-11-22T17:24:38.529" v="5043" actId="478"/>
          <ac:picMkLst>
            <pc:docMk/>
            <pc:sldMk cId="2601070043" sldId="2010"/>
            <ac:picMk id="2" creationId="{3416FC68-916D-1D34-36E1-1A6FE078D579}"/>
          </ac:picMkLst>
        </pc:picChg>
        <pc:picChg chg="del">
          <ac:chgData name="Thijs Hauspie" userId="c5aa01d0-0751-4207-a587-d7124c844d8f" providerId="ADAL" clId="{4B8C0256-FB9F-4049-8424-CEAABA6AF6D4}" dt="2023-11-22T17:24:38.159" v="5042" actId="478"/>
          <ac:picMkLst>
            <pc:docMk/>
            <pc:sldMk cId="2601070043" sldId="2010"/>
            <ac:picMk id="8" creationId="{31764813-3923-083D-F7FA-05E16257381E}"/>
          </ac:picMkLst>
        </pc:picChg>
      </pc:sldChg>
      <pc:sldChg chg="modSp add mod">
        <pc:chgData name="Thijs Hauspie" userId="c5aa01d0-0751-4207-a587-d7124c844d8f" providerId="ADAL" clId="{4B8C0256-FB9F-4049-8424-CEAABA6AF6D4}" dt="2023-11-22T17:59:32.601" v="5728"/>
        <pc:sldMkLst>
          <pc:docMk/>
          <pc:sldMk cId="2837361743" sldId="2011"/>
        </pc:sldMkLst>
        <pc:spChg chg="mod">
          <ac:chgData name="Thijs Hauspie" userId="c5aa01d0-0751-4207-a587-d7124c844d8f" providerId="ADAL" clId="{4B8C0256-FB9F-4049-8424-CEAABA6AF6D4}" dt="2023-11-22T17:59:32.601" v="5728"/>
          <ac:spMkLst>
            <pc:docMk/>
            <pc:sldMk cId="2837361743" sldId="2011"/>
            <ac:spMk id="3" creationId="{39011522-9118-40C3-A09B-F25B95FAB7B4}"/>
          </ac:spMkLst>
        </pc:spChg>
      </pc:sldChg>
      <pc:sldChg chg="del">
        <pc:chgData name="Thijs Hauspie" userId="c5aa01d0-0751-4207-a587-d7124c844d8f" providerId="ADAL" clId="{4B8C0256-FB9F-4049-8424-CEAABA6AF6D4}" dt="2023-11-22T17:13:28.911" v="4849"/>
        <pc:sldMkLst>
          <pc:docMk/>
          <pc:sldMk cId="3524047341" sldId="2011"/>
        </pc:sldMkLst>
      </pc:sldChg>
      <pc:sldChg chg="add">
        <pc:chgData name="Thijs Hauspie" userId="c5aa01d0-0751-4207-a587-d7124c844d8f" providerId="ADAL" clId="{4B8C0256-FB9F-4049-8424-CEAABA6AF6D4}" dt="2023-11-22T17:27:20.874" v="5063" actId="2890"/>
        <pc:sldMkLst>
          <pc:docMk/>
          <pc:sldMk cId="1943161816" sldId="2012"/>
        </pc:sldMkLst>
      </pc:sldChg>
      <pc:sldChg chg="del">
        <pc:chgData name="Thijs Hauspie" userId="c5aa01d0-0751-4207-a587-d7124c844d8f" providerId="ADAL" clId="{4B8C0256-FB9F-4049-8424-CEAABA6AF6D4}" dt="2023-11-22T17:13:28.911" v="4849"/>
        <pc:sldMkLst>
          <pc:docMk/>
          <pc:sldMk cId="3722374433" sldId="2012"/>
        </pc:sldMkLst>
      </pc:sldChg>
      <pc:sldChg chg="addSp modSp add mod">
        <pc:chgData name="Thijs Hauspie" userId="c5aa01d0-0751-4207-a587-d7124c844d8f" providerId="ADAL" clId="{4B8C0256-FB9F-4049-8424-CEAABA6AF6D4}" dt="2023-11-22T17:28:32.957" v="5087" actId="1076"/>
        <pc:sldMkLst>
          <pc:docMk/>
          <pc:sldMk cId="1990170823" sldId="2013"/>
        </pc:sldMkLst>
        <pc:spChg chg="mod">
          <ac:chgData name="Thijs Hauspie" userId="c5aa01d0-0751-4207-a587-d7124c844d8f" providerId="ADAL" clId="{4B8C0256-FB9F-4049-8424-CEAABA6AF6D4}" dt="2023-11-22T17:28:28.836" v="5085" actId="20577"/>
          <ac:spMkLst>
            <pc:docMk/>
            <pc:sldMk cId="1990170823" sldId="2013"/>
            <ac:spMk id="3" creationId="{39011522-9118-40C3-A09B-F25B95FAB7B4}"/>
          </ac:spMkLst>
        </pc:spChg>
        <pc:picChg chg="add mod">
          <ac:chgData name="Thijs Hauspie" userId="c5aa01d0-0751-4207-a587-d7124c844d8f" providerId="ADAL" clId="{4B8C0256-FB9F-4049-8424-CEAABA6AF6D4}" dt="2023-11-22T17:28:32.957" v="5087" actId="1076"/>
          <ac:picMkLst>
            <pc:docMk/>
            <pc:sldMk cId="1990170823" sldId="2013"/>
            <ac:picMk id="2" creationId="{383EC8FC-E863-8726-CE8A-8300887E15CB}"/>
          </ac:picMkLst>
        </pc:picChg>
      </pc:sldChg>
      <pc:sldChg chg="del">
        <pc:chgData name="Thijs Hauspie" userId="c5aa01d0-0751-4207-a587-d7124c844d8f" providerId="ADAL" clId="{4B8C0256-FB9F-4049-8424-CEAABA6AF6D4}" dt="2023-11-22T17:13:28.911" v="4849"/>
        <pc:sldMkLst>
          <pc:docMk/>
          <pc:sldMk cId="4169888443" sldId="2013"/>
        </pc:sldMkLst>
      </pc:sldChg>
      <pc:sldChg chg="add del">
        <pc:chgData name="Thijs Hauspie" userId="c5aa01d0-0751-4207-a587-d7124c844d8f" providerId="ADAL" clId="{4B8C0256-FB9F-4049-8424-CEAABA6AF6D4}" dt="2023-11-22T17:43:32.764" v="5358" actId="47"/>
        <pc:sldMkLst>
          <pc:docMk/>
          <pc:sldMk cId="1330838410" sldId="2014"/>
        </pc:sldMkLst>
      </pc:sldChg>
      <pc:sldChg chg="del">
        <pc:chgData name="Thijs Hauspie" userId="c5aa01d0-0751-4207-a587-d7124c844d8f" providerId="ADAL" clId="{4B8C0256-FB9F-4049-8424-CEAABA6AF6D4}" dt="2023-11-22T17:13:28.911" v="4849"/>
        <pc:sldMkLst>
          <pc:docMk/>
          <pc:sldMk cId="4064223435" sldId="2014"/>
        </pc:sldMkLst>
      </pc:sldChg>
      <pc:sldChg chg="addSp delSp modSp add mod">
        <pc:chgData name="Thijs Hauspie" userId="c5aa01d0-0751-4207-a587-d7124c844d8f" providerId="ADAL" clId="{4B8C0256-FB9F-4049-8424-CEAABA6AF6D4}" dt="2023-11-22T17:51:23.041" v="5686" actId="113"/>
        <pc:sldMkLst>
          <pc:docMk/>
          <pc:sldMk cId="962150809" sldId="2015"/>
        </pc:sldMkLst>
        <pc:spChg chg="mod">
          <ac:chgData name="Thijs Hauspie" userId="c5aa01d0-0751-4207-a587-d7124c844d8f" providerId="ADAL" clId="{4B8C0256-FB9F-4049-8424-CEAABA6AF6D4}" dt="2023-11-22T17:43:39.778" v="5361" actId="20577"/>
          <ac:spMkLst>
            <pc:docMk/>
            <pc:sldMk cId="962150809" sldId="2015"/>
            <ac:spMk id="3" creationId="{39011522-9118-40C3-A09B-F25B95FAB7B4}"/>
          </ac:spMkLst>
        </pc:spChg>
        <pc:spChg chg="mod">
          <ac:chgData name="Thijs Hauspie" userId="c5aa01d0-0751-4207-a587-d7124c844d8f" providerId="ADAL" clId="{4B8C0256-FB9F-4049-8424-CEAABA6AF6D4}" dt="2023-11-22T17:51:23.041" v="5686" actId="113"/>
          <ac:spMkLst>
            <pc:docMk/>
            <pc:sldMk cId="962150809" sldId="2015"/>
            <ac:spMk id="6" creationId="{1B5EBCAC-BE36-43BE-91E9-4F4F02CB854D}"/>
          </ac:spMkLst>
        </pc:spChg>
        <pc:spChg chg="add mod">
          <ac:chgData name="Thijs Hauspie" userId="c5aa01d0-0751-4207-a587-d7124c844d8f" providerId="ADAL" clId="{4B8C0256-FB9F-4049-8424-CEAABA6AF6D4}" dt="2023-11-22T17:47:34.572" v="5391" actId="14100"/>
          <ac:spMkLst>
            <pc:docMk/>
            <pc:sldMk cId="962150809" sldId="2015"/>
            <ac:spMk id="8" creationId="{3C08A59E-CAD9-D242-2FBA-8FDDD4E129BD}"/>
          </ac:spMkLst>
        </pc:spChg>
        <pc:spChg chg="add mod">
          <ac:chgData name="Thijs Hauspie" userId="c5aa01d0-0751-4207-a587-d7124c844d8f" providerId="ADAL" clId="{4B8C0256-FB9F-4049-8424-CEAABA6AF6D4}" dt="2023-11-22T17:47:49.266" v="5397" actId="14100"/>
          <ac:spMkLst>
            <pc:docMk/>
            <pc:sldMk cId="962150809" sldId="2015"/>
            <ac:spMk id="9" creationId="{68B1A97A-FD20-6CD5-2038-3913D81069F6}"/>
          </ac:spMkLst>
        </pc:spChg>
        <pc:spChg chg="del">
          <ac:chgData name="Thijs Hauspie" userId="c5aa01d0-0751-4207-a587-d7124c844d8f" providerId="ADAL" clId="{4B8C0256-FB9F-4049-8424-CEAABA6AF6D4}" dt="2023-11-22T17:44:09.034" v="5368" actId="478"/>
          <ac:spMkLst>
            <pc:docMk/>
            <pc:sldMk cId="962150809" sldId="2015"/>
            <ac:spMk id="15" creationId="{FB1ECE65-610D-4882-ADF1-DC8F88258240}"/>
          </ac:spMkLst>
        </pc:spChg>
        <pc:spChg chg="add del mod">
          <ac:chgData name="Thijs Hauspie" userId="c5aa01d0-0751-4207-a587-d7124c844d8f" providerId="ADAL" clId="{4B8C0256-FB9F-4049-8424-CEAABA6AF6D4}" dt="2023-11-22T17:47:22.826" v="5388" actId="1036"/>
          <ac:spMkLst>
            <pc:docMk/>
            <pc:sldMk cId="962150809" sldId="2015"/>
            <ac:spMk id="17" creationId="{82321008-6737-4318-A234-1B4803DE97E1}"/>
          </ac:spMkLst>
        </pc:spChg>
        <pc:picChg chg="add mod ord">
          <ac:chgData name="Thijs Hauspie" userId="c5aa01d0-0751-4207-a587-d7124c844d8f" providerId="ADAL" clId="{4B8C0256-FB9F-4049-8424-CEAABA6AF6D4}" dt="2023-11-22T17:47:40.178" v="5394" actId="1076"/>
          <ac:picMkLst>
            <pc:docMk/>
            <pc:sldMk cId="962150809" sldId="2015"/>
            <ac:picMk id="2" creationId="{0C254C62-89B3-FBD5-07A1-0B90DFDDEEA0}"/>
          </ac:picMkLst>
        </pc:picChg>
        <pc:picChg chg="add mod ord">
          <ac:chgData name="Thijs Hauspie" userId="c5aa01d0-0751-4207-a587-d7124c844d8f" providerId="ADAL" clId="{4B8C0256-FB9F-4049-8424-CEAABA6AF6D4}" dt="2023-11-22T17:44:39.825" v="5380" actId="167"/>
          <ac:picMkLst>
            <pc:docMk/>
            <pc:sldMk cId="962150809" sldId="2015"/>
            <ac:picMk id="5" creationId="{097C5A59-7DC9-B70A-E503-52D9C93E0AB7}"/>
          </ac:picMkLst>
        </pc:picChg>
        <pc:picChg chg="del">
          <ac:chgData name="Thijs Hauspie" userId="c5aa01d0-0751-4207-a587-d7124c844d8f" providerId="ADAL" clId="{4B8C0256-FB9F-4049-8424-CEAABA6AF6D4}" dt="2023-11-22T17:43:35.903" v="5359" actId="478"/>
          <ac:picMkLst>
            <pc:docMk/>
            <pc:sldMk cId="962150809" sldId="2015"/>
            <ac:picMk id="14" creationId="{32E27432-2D78-499C-90E9-FE1A36BDF056}"/>
          </ac:picMkLst>
        </pc:picChg>
        <pc:picChg chg="del">
          <ac:chgData name="Thijs Hauspie" userId="c5aa01d0-0751-4207-a587-d7124c844d8f" providerId="ADAL" clId="{4B8C0256-FB9F-4049-8424-CEAABA6AF6D4}" dt="2023-11-22T17:43:36.896" v="5360" actId="478"/>
          <ac:picMkLst>
            <pc:docMk/>
            <pc:sldMk cId="962150809" sldId="2015"/>
            <ac:picMk id="16" creationId="{365E8F10-912A-4213-9533-37515E46940B}"/>
          </ac:picMkLst>
        </pc:picChg>
      </pc:sldChg>
      <pc:sldChg chg="del">
        <pc:chgData name="Thijs Hauspie" userId="c5aa01d0-0751-4207-a587-d7124c844d8f" providerId="ADAL" clId="{4B8C0256-FB9F-4049-8424-CEAABA6AF6D4}" dt="2023-11-22T17:13:28.911" v="4849"/>
        <pc:sldMkLst>
          <pc:docMk/>
          <pc:sldMk cId="2561235005" sldId="2015"/>
        </pc:sldMkLst>
      </pc:sldChg>
      <pc:sldChg chg="modSp add del mod">
        <pc:chgData name="Thijs Hauspie" userId="c5aa01d0-0751-4207-a587-d7124c844d8f" providerId="ADAL" clId="{4B8C0256-FB9F-4049-8424-CEAABA6AF6D4}" dt="2023-11-23T10:20:09.859" v="5814" actId="113"/>
        <pc:sldMkLst>
          <pc:docMk/>
          <pc:sldMk cId="1264081225" sldId="2016"/>
        </pc:sldMkLst>
        <pc:spChg chg="mod">
          <ac:chgData name="Thijs Hauspie" userId="c5aa01d0-0751-4207-a587-d7124c844d8f" providerId="ADAL" clId="{4B8C0256-FB9F-4049-8424-CEAABA6AF6D4}" dt="2023-11-23T10:20:09.859" v="5814" actId="113"/>
          <ac:spMkLst>
            <pc:docMk/>
            <pc:sldMk cId="1264081225" sldId="2016"/>
            <ac:spMk id="3" creationId="{39011522-9118-40C3-A09B-F25B95FAB7B4}"/>
          </ac:spMkLst>
        </pc:spChg>
      </pc:sldChg>
      <pc:sldChg chg="del">
        <pc:chgData name="Thijs Hauspie" userId="c5aa01d0-0751-4207-a587-d7124c844d8f" providerId="ADAL" clId="{4B8C0256-FB9F-4049-8424-CEAABA6AF6D4}" dt="2023-11-22T17:13:28.911" v="4849"/>
        <pc:sldMkLst>
          <pc:docMk/>
          <pc:sldMk cId="4276755983" sldId="2016"/>
        </pc:sldMkLst>
      </pc:sldChg>
      <pc:sldChg chg="add del mod modShow">
        <pc:chgData name="Thijs Hauspie" userId="c5aa01d0-0751-4207-a587-d7124c844d8f" providerId="ADAL" clId="{4B8C0256-FB9F-4049-8424-CEAABA6AF6D4}" dt="2023-11-23T10:01:51.740" v="5746" actId="729"/>
        <pc:sldMkLst>
          <pc:docMk/>
          <pc:sldMk cId="601026334" sldId="2017"/>
        </pc:sldMkLst>
      </pc:sldChg>
      <pc:sldChg chg="del">
        <pc:chgData name="Thijs Hauspie" userId="c5aa01d0-0751-4207-a587-d7124c844d8f" providerId="ADAL" clId="{4B8C0256-FB9F-4049-8424-CEAABA6AF6D4}" dt="2023-11-22T17:13:28.911" v="4849"/>
        <pc:sldMkLst>
          <pc:docMk/>
          <pc:sldMk cId="4193842005" sldId="2017"/>
        </pc:sldMkLst>
      </pc:sldChg>
      <pc:sldChg chg="modSp add del mod modShow">
        <pc:chgData name="Thijs Hauspie" userId="c5aa01d0-0751-4207-a587-d7124c844d8f" providerId="ADAL" clId="{4B8C0256-FB9F-4049-8424-CEAABA6AF6D4}" dt="2023-11-23T10:10:46.352" v="5810" actId="14100"/>
        <pc:sldMkLst>
          <pc:docMk/>
          <pc:sldMk cId="93063135" sldId="2018"/>
        </pc:sldMkLst>
        <pc:spChg chg="mod">
          <ac:chgData name="Thijs Hauspie" userId="c5aa01d0-0751-4207-a587-d7124c844d8f" providerId="ADAL" clId="{4B8C0256-FB9F-4049-8424-CEAABA6AF6D4}" dt="2023-11-22T18:01:41.204" v="5741"/>
          <ac:spMkLst>
            <pc:docMk/>
            <pc:sldMk cId="93063135" sldId="2018"/>
            <ac:spMk id="2" creationId="{CB15C49E-74BB-4B20-BF2C-68F451A912DF}"/>
          </ac:spMkLst>
        </pc:spChg>
        <pc:spChg chg="mod">
          <ac:chgData name="Thijs Hauspie" userId="c5aa01d0-0751-4207-a587-d7124c844d8f" providerId="ADAL" clId="{4B8C0256-FB9F-4049-8424-CEAABA6AF6D4}" dt="2023-11-23T10:09:26.794" v="5808" actId="1076"/>
          <ac:spMkLst>
            <pc:docMk/>
            <pc:sldMk cId="93063135" sldId="2018"/>
            <ac:spMk id="10" creationId="{E2BD1824-B0CD-4270-9A22-19611D64621C}"/>
          </ac:spMkLst>
        </pc:spChg>
        <pc:picChg chg="mod">
          <ac:chgData name="Thijs Hauspie" userId="c5aa01d0-0751-4207-a587-d7124c844d8f" providerId="ADAL" clId="{4B8C0256-FB9F-4049-8424-CEAABA6AF6D4}" dt="2023-11-23T10:08:35.593" v="5754" actId="1076"/>
          <ac:picMkLst>
            <pc:docMk/>
            <pc:sldMk cId="93063135" sldId="2018"/>
            <ac:picMk id="14" creationId="{6C5D8102-5DAC-4397-9145-C1EAFE9D004B}"/>
          </ac:picMkLst>
        </pc:picChg>
        <pc:picChg chg="mod">
          <ac:chgData name="Thijs Hauspie" userId="c5aa01d0-0751-4207-a587-d7124c844d8f" providerId="ADAL" clId="{4B8C0256-FB9F-4049-8424-CEAABA6AF6D4}" dt="2023-11-23T10:08:15.138" v="5751" actId="14100"/>
          <ac:picMkLst>
            <pc:docMk/>
            <pc:sldMk cId="93063135" sldId="2018"/>
            <ac:picMk id="15" creationId="{D2139FD6-FDF0-4D4E-AAD9-8DA4A9299431}"/>
          </ac:picMkLst>
        </pc:picChg>
        <pc:picChg chg="mod">
          <ac:chgData name="Thijs Hauspie" userId="c5aa01d0-0751-4207-a587-d7124c844d8f" providerId="ADAL" clId="{4B8C0256-FB9F-4049-8424-CEAABA6AF6D4}" dt="2023-11-23T10:10:46.352" v="5810" actId="14100"/>
          <ac:picMkLst>
            <pc:docMk/>
            <pc:sldMk cId="93063135" sldId="2018"/>
            <ac:picMk id="16" creationId="{8062D20C-F90B-4DA0-BEDF-712E462F352E}"/>
          </ac:picMkLst>
        </pc:picChg>
      </pc:sldChg>
      <pc:sldChg chg="del">
        <pc:chgData name="Thijs Hauspie" userId="c5aa01d0-0751-4207-a587-d7124c844d8f" providerId="ADAL" clId="{4B8C0256-FB9F-4049-8424-CEAABA6AF6D4}" dt="2023-11-22T17:13:28.911" v="4849"/>
        <pc:sldMkLst>
          <pc:docMk/>
          <pc:sldMk cId="459113612" sldId="2018"/>
        </pc:sldMkLst>
      </pc:sldChg>
      <pc:sldChg chg="modSp add del mod modShow">
        <pc:chgData name="Thijs Hauspie" userId="c5aa01d0-0751-4207-a587-d7124c844d8f" providerId="ADAL" clId="{4B8C0256-FB9F-4049-8424-CEAABA6AF6D4}" dt="2023-11-23T10:54:01.189" v="6196" actId="207"/>
        <pc:sldMkLst>
          <pc:docMk/>
          <pc:sldMk cId="109022799" sldId="2019"/>
        </pc:sldMkLst>
        <pc:spChg chg="mod">
          <ac:chgData name="Thijs Hauspie" userId="c5aa01d0-0751-4207-a587-d7124c844d8f" providerId="ADAL" clId="{4B8C0256-FB9F-4049-8424-CEAABA6AF6D4}" dt="2023-11-22T18:01:43.743" v="5742"/>
          <ac:spMkLst>
            <pc:docMk/>
            <pc:sldMk cId="109022799" sldId="2019"/>
            <ac:spMk id="2" creationId="{CB15C49E-74BB-4B20-BF2C-68F451A912DF}"/>
          </ac:spMkLst>
        </pc:spChg>
        <pc:spChg chg="mod">
          <ac:chgData name="Thijs Hauspie" userId="c5aa01d0-0751-4207-a587-d7124c844d8f" providerId="ADAL" clId="{4B8C0256-FB9F-4049-8424-CEAABA6AF6D4}" dt="2023-11-23T10:54:01.189" v="6196" actId="207"/>
          <ac:spMkLst>
            <pc:docMk/>
            <pc:sldMk cId="109022799" sldId="2019"/>
            <ac:spMk id="3" creationId="{3CDE1E18-32B6-415F-BB7E-BD52DF9237A0}"/>
          </ac:spMkLst>
        </pc:spChg>
        <pc:picChg chg="mod">
          <ac:chgData name="Thijs Hauspie" userId="c5aa01d0-0751-4207-a587-d7124c844d8f" providerId="ADAL" clId="{4B8C0256-FB9F-4049-8424-CEAABA6AF6D4}" dt="2023-11-23T10:11:11.889" v="5812" actId="14826"/>
          <ac:picMkLst>
            <pc:docMk/>
            <pc:sldMk cId="109022799" sldId="2019"/>
            <ac:picMk id="9" creationId="{7C1089E6-0621-4EE6-B36E-26DDF6D7CC07}"/>
          </ac:picMkLst>
        </pc:picChg>
      </pc:sldChg>
      <pc:sldChg chg="del">
        <pc:chgData name="Thijs Hauspie" userId="c5aa01d0-0751-4207-a587-d7124c844d8f" providerId="ADAL" clId="{4B8C0256-FB9F-4049-8424-CEAABA6AF6D4}" dt="2023-11-22T17:13:28.911" v="4849"/>
        <pc:sldMkLst>
          <pc:docMk/>
          <pc:sldMk cId="2640902616" sldId="2019"/>
        </pc:sldMkLst>
      </pc:sldChg>
      <pc:sldChg chg="delSp modSp add mod ord delAnim">
        <pc:chgData name="Thijs Hauspie" userId="c5aa01d0-0751-4207-a587-d7124c844d8f" providerId="ADAL" clId="{4B8C0256-FB9F-4049-8424-CEAABA6AF6D4}" dt="2023-11-23T10:29:59.616" v="5982" actId="1076"/>
        <pc:sldMkLst>
          <pc:docMk/>
          <pc:sldMk cId="1134821296" sldId="2020"/>
        </pc:sldMkLst>
        <pc:spChg chg="del">
          <ac:chgData name="Thijs Hauspie" userId="c5aa01d0-0751-4207-a587-d7124c844d8f" providerId="ADAL" clId="{4B8C0256-FB9F-4049-8424-CEAABA6AF6D4}" dt="2023-11-23T10:29:31.769" v="5975" actId="478"/>
          <ac:spMkLst>
            <pc:docMk/>
            <pc:sldMk cId="1134821296" sldId="2020"/>
            <ac:spMk id="2" creationId="{CA25884D-0930-3860-4C29-6855C215E86C}"/>
          </ac:spMkLst>
        </pc:spChg>
        <pc:spChg chg="mod">
          <ac:chgData name="Thijs Hauspie" userId="c5aa01d0-0751-4207-a587-d7124c844d8f" providerId="ADAL" clId="{4B8C0256-FB9F-4049-8424-CEAABA6AF6D4}" dt="2023-11-23T10:29:59.616" v="5982" actId="1076"/>
          <ac:spMkLst>
            <pc:docMk/>
            <pc:sldMk cId="1134821296" sldId="2020"/>
            <ac:spMk id="747" creationId="{13B036ED-19B5-4C07-85B3-FE078AD2CE5E}"/>
          </ac:spMkLst>
        </pc:spChg>
        <pc:graphicFrameChg chg="mod">
          <ac:chgData name="Thijs Hauspie" userId="c5aa01d0-0751-4207-a587-d7124c844d8f" providerId="ADAL" clId="{4B8C0256-FB9F-4049-8424-CEAABA6AF6D4}" dt="2023-11-23T10:29:42.988" v="5979" actId="1076"/>
          <ac:graphicFrameMkLst>
            <pc:docMk/>
            <pc:sldMk cId="1134821296" sldId="2020"/>
            <ac:graphicFrameMk id="713" creationId="{B78AC5A2-85EC-4F81-9DE9-0996DE400199}"/>
          </ac:graphicFrameMkLst>
        </pc:graphicFrameChg>
      </pc:sldChg>
      <pc:sldChg chg="del">
        <pc:chgData name="Thijs Hauspie" userId="c5aa01d0-0751-4207-a587-d7124c844d8f" providerId="ADAL" clId="{4B8C0256-FB9F-4049-8424-CEAABA6AF6D4}" dt="2023-11-22T17:13:28.911" v="4849"/>
        <pc:sldMkLst>
          <pc:docMk/>
          <pc:sldMk cId="2114318631" sldId="2020"/>
        </pc:sldMkLst>
      </pc:sldChg>
      <pc:sldChg chg="del">
        <pc:chgData name="Thijs Hauspie" userId="c5aa01d0-0751-4207-a587-d7124c844d8f" providerId="ADAL" clId="{4B8C0256-FB9F-4049-8424-CEAABA6AF6D4}" dt="2023-11-22T17:13:28.911" v="4849"/>
        <pc:sldMkLst>
          <pc:docMk/>
          <pc:sldMk cId="1122392064" sldId="2021"/>
        </pc:sldMkLst>
      </pc:sldChg>
      <pc:sldChg chg="addSp delSp modSp add mod">
        <pc:chgData name="Thijs Hauspie" userId="c5aa01d0-0751-4207-a587-d7124c844d8f" providerId="ADAL" clId="{4B8C0256-FB9F-4049-8424-CEAABA6AF6D4}" dt="2023-11-23T11:00:09.510" v="6270" actId="20577"/>
        <pc:sldMkLst>
          <pc:docMk/>
          <pc:sldMk cId="3950660047" sldId="2021"/>
        </pc:sldMkLst>
        <pc:spChg chg="mod">
          <ac:chgData name="Thijs Hauspie" userId="c5aa01d0-0751-4207-a587-d7124c844d8f" providerId="ADAL" clId="{4B8C0256-FB9F-4049-8424-CEAABA6AF6D4}" dt="2023-11-23T11:00:09.510" v="6270" actId="20577"/>
          <ac:spMkLst>
            <pc:docMk/>
            <pc:sldMk cId="3950660047" sldId="2021"/>
            <ac:spMk id="3" creationId="{9D681660-C845-4247-90A7-CA091A9A7597}"/>
          </ac:spMkLst>
        </pc:spChg>
        <pc:spChg chg="add mod">
          <ac:chgData name="Thijs Hauspie" userId="c5aa01d0-0751-4207-a587-d7124c844d8f" providerId="ADAL" clId="{4B8C0256-FB9F-4049-8424-CEAABA6AF6D4}" dt="2023-11-23T10:46:42.038" v="6151" actId="14100"/>
          <ac:spMkLst>
            <pc:docMk/>
            <pc:sldMk cId="3950660047" sldId="2021"/>
            <ac:spMk id="9" creationId="{9DBF2BEE-4267-E145-DA52-75ABAF0DA659}"/>
          </ac:spMkLst>
        </pc:spChg>
        <pc:spChg chg="del">
          <ac:chgData name="Thijs Hauspie" userId="c5aa01d0-0751-4207-a587-d7124c844d8f" providerId="ADAL" clId="{4B8C0256-FB9F-4049-8424-CEAABA6AF6D4}" dt="2023-11-23T10:43:09.308" v="6113" actId="478"/>
          <ac:spMkLst>
            <pc:docMk/>
            <pc:sldMk cId="3950660047" sldId="2021"/>
            <ac:spMk id="10" creationId="{AC9BEF41-08DC-4E4B-BD92-B6DE7674ED0B}"/>
          </ac:spMkLst>
        </pc:spChg>
        <pc:spChg chg="add mod">
          <ac:chgData name="Thijs Hauspie" userId="c5aa01d0-0751-4207-a587-d7124c844d8f" providerId="ADAL" clId="{4B8C0256-FB9F-4049-8424-CEAABA6AF6D4}" dt="2023-11-23T10:47:05.531" v="6156" actId="14100"/>
          <ac:spMkLst>
            <pc:docMk/>
            <pc:sldMk cId="3950660047" sldId="2021"/>
            <ac:spMk id="11" creationId="{83268560-335F-264B-D22C-A5EDE0C2792D}"/>
          </ac:spMkLst>
        </pc:spChg>
        <pc:spChg chg="add del mod">
          <ac:chgData name="Thijs Hauspie" userId="c5aa01d0-0751-4207-a587-d7124c844d8f" providerId="ADAL" clId="{4B8C0256-FB9F-4049-8424-CEAABA6AF6D4}" dt="2023-11-23T10:47:19.199" v="6162"/>
          <ac:spMkLst>
            <pc:docMk/>
            <pc:sldMk cId="3950660047" sldId="2021"/>
            <ac:spMk id="12" creationId="{F565AFF0-39DD-8ED3-9B87-3D09A2D765B8}"/>
          </ac:spMkLst>
        </pc:spChg>
        <pc:spChg chg="del">
          <ac:chgData name="Thijs Hauspie" userId="c5aa01d0-0751-4207-a587-d7124c844d8f" providerId="ADAL" clId="{4B8C0256-FB9F-4049-8424-CEAABA6AF6D4}" dt="2023-11-23T10:44:52.859" v="6144" actId="478"/>
          <ac:spMkLst>
            <pc:docMk/>
            <pc:sldMk cId="3950660047" sldId="2021"/>
            <ac:spMk id="13" creationId="{E6DE3030-91FF-40FC-BD7E-86A4B8648DD1}"/>
          </ac:spMkLst>
        </pc:spChg>
        <pc:spChg chg="add del mod">
          <ac:chgData name="Thijs Hauspie" userId="c5aa01d0-0751-4207-a587-d7124c844d8f" providerId="ADAL" clId="{4B8C0256-FB9F-4049-8424-CEAABA6AF6D4}" dt="2023-11-23T10:47:24.898" v="6164"/>
          <ac:spMkLst>
            <pc:docMk/>
            <pc:sldMk cId="3950660047" sldId="2021"/>
            <ac:spMk id="14" creationId="{7AD65D91-1538-2CCC-256B-AF60EB415FF0}"/>
          </ac:spMkLst>
        </pc:spChg>
        <pc:spChg chg="add mod">
          <ac:chgData name="Thijs Hauspie" userId="c5aa01d0-0751-4207-a587-d7124c844d8f" providerId="ADAL" clId="{4B8C0256-FB9F-4049-8424-CEAABA6AF6D4}" dt="2023-11-23T10:47:42.195" v="6168" actId="14100"/>
          <ac:spMkLst>
            <pc:docMk/>
            <pc:sldMk cId="3950660047" sldId="2021"/>
            <ac:spMk id="17" creationId="{702B4757-48ED-01AB-2C0D-8562BE66BC04}"/>
          </ac:spMkLst>
        </pc:spChg>
        <pc:picChg chg="del">
          <ac:chgData name="Thijs Hauspie" userId="c5aa01d0-0751-4207-a587-d7124c844d8f" providerId="ADAL" clId="{4B8C0256-FB9F-4049-8424-CEAABA6AF6D4}" dt="2023-11-23T10:43:08.562" v="6112" actId="478"/>
          <ac:picMkLst>
            <pc:docMk/>
            <pc:sldMk cId="3950660047" sldId="2021"/>
            <ac:picMk id="5" creationId="{7B029BAB-4066-4917-A321-90EA180A10EC}"/>
          </ac:picMkLst>
        </pc:picChg>
        <pc:picChg chg="add mod">
          <ac:chgData name="Thijs Hauspie" userId="c5aa01d0-0751-4207-a587-d7124c844d8f" providerId="ADAL" clId="{4B8C0256-FB9F-4049-8424-CEAABA6AF6D4}" dt="2023-11-23T10:47:18.943" v="6161" actId="1076"/>
          <ac:picMkLst>
            <pc:docMk/>
            <pc:sldMk cId="3950660047" sldId="2021"/>
            <ac:picMk id="7" creationId="{2F2F3954-780E-7D7B-62CC-F7EE8E034738}"/>
          </ac:picMkLst>
        </pc:picChg>
        <pc:picChg chg="del mod">
          <ac:chgData name="Thijs Hauspie" userId="c5aa01d0-0751-4207-a587-d7124c844d8f" providerId="ADAL" clId="{4B8C0256-FB9F-4049-8424-CEAABA6AF6D4}" dt="2023-11-23T10:43:13.942" v="6117" actId="478"/>
          <ac:picMkLst>
            <pc:docMk/>
            <pc:sldMk cId="3950660047" sldId="2021"/>
            <ac:picMk id="8" creationId="{6C8037FB-A726-809E-5DA3-8AB72ACF1E78}"/>
          </ac:picMkLst>
        </pc:picChg>
        <pc:picChg chg="del">
          <ac:chgData name="Thijs Hauspie" userId="c5aa01d0-0751-4207-a587-d7124c844d8f" providerId="ADAL" clId="{4B8C0256-FB9F-4049-8424-CEAABA6AF6D4}" dt="2023-11-23T10:43:08.083" v="6111" actId="478"/>
          <ac:picMkLst>
            <pc:docMk/>
            <pc:sldMk cId="3950660047" sldId="2021"/>
            <ac:picMk id="15" creationId="{4132099D-8289-4DDE-A4AF-F1C84175D628}"/>
          </ac:picMkLst>
        </pc:picChg>
        <pc:picChg chg="del">
          <ac:chgData name="Thijs Hauspie" userId="c5aa01d0-0751-4207-a587-d7124c844d8f" providerId="ADAL" clId="{4B8C0256-FB9F-4049-8424-CEAABA6AF6D4}" dt="2023-11-23T10:43:12.677" v="6115" actId="478"/>
          <ac:picMkLst>
            <pc:docMk/>
            <pc:sldMk cId="3950660047" sldId="2021"/>
            <ac:picMk id="16" creationId="{40BF2ED8-8145-3A27-15B8-F3AD22129A8D}"/>
          </ac:picMkLst>
        </pc:picChg>
      </pc:sldChg>
      <pc:sldChg chg="del">
        <pc:chgData name="Thijs Hauspie" userId="c5aa01d0-0751-4207-a587-d7124c844d8f" providerId="ADAL" clId="{4B8C0256-FB9F-4049-8424-CEAABA6AF6D4}" dt="2023-11-22T17:13:28.911" v="4849"/>
        <pc:sldMkLst>
          <pc:docMk/>
          <pc:sldMk cId="955285591" sldId="2022"/>
        </pc:sldMkLst>
      </pc:sldChg>
      <pc:sldChg chg="modSp add mod">
        <pc:chgData name="Thijs Hauspie" userId="c5aa01d0-0751-4207-a587-d7124c844d8f" providerId="ADAL" clId="{4B8C0256-FB9F-4049-8424-CEAABA6AF6D4}" dt="2023-11-23T11:14:53.974" v="6831" actId="20577"/>
        <pc:sldMkLst>
          <pc:docMk/>
          <pc:sldMk cId="2374017515" sldId="2022"/>
        </pc:sldMkLst>
        <pc:spChg chg="mod">
          <ac:chgData name="Thijs Hauspie" userId="c5aa01d0-0751-4207-a587-d7124c844d8f" providerId="ADAL" clId="{4B8C0256-FB9F-4049-8424-CEAABA6AF6D4}" dt="2023-11-23T11:14:53.974" v="6831" actId="20577"/>
          <ac:spMkLst>
            <pc:docMk/>
            <pc:sldMk cId="2374017515" sldId="2022"/>
            <ac:spMk id="3" creationId="{39011522-9118-40C3-A09B-F25B95FAB7B4}"/>
          </ac:spMkLst>
        </pc:spChg>
      </pc:sldChg>
      <pc:sldChg chg="del">
        <pc:chgData name="Thijs Hauspie" userId="c5aa01d0-0751-4207-a587-d7124c844d8f" providerId="ADAL" clId="{4B8C0256-FB9F-4049-8424-CEAABA6AF6D4}" dt="2023-11-22T17:13:28.911" v="4849"/>
        <pc:sldMkLst>
          <pc:docMk/>
          <pc:sldMk cId="341206760" sldId="2023"/>
        </pc:sldMkLst>
      </pc:sldChg>
      <pc:sldChg chg="delSp modSp add del mod">
        <pc:chgData name="Thijs Hauspie" userId="c5aa01d0-0751-4207-a587-d7124c844d8f" providerId="ADAL" clId="{4B8C0256-FB9F-4049-8424-CEAABA6AF6D4}" dt="2023-11-23T11:17:35.642" v="6848" actId="47"/>
        <pc:sldMkLst>
          <pc:docMk/>
          <pc:sldMk cId="2554522953" sldId="2023"/>
        </pc:sldMkLst>
        <pc:spChg chg="mod">
          <ac:chgData name="Thijs Hauspie" userId="c5aa01d0-0751-4207-a587-d7124c844d8f" providerId="ADAL" clId="{4B8C0256-FB9F-4049-8424-CEAABA6AF6D4}" dt="2023-11-23T11:17:31.174" v="6847" actId="20577"/>
          <ac:spMkLst>
            <pc:docMk/>
            <pc:sldMk cId="2554522953" sldId="2023"/>
            <ac:spMk id="3" creationId="{39011522-9118-40C3-A09B-F25B95FAB7B4}"/>
          </ac:spMkLst>
        </pc:spChg>
        <pc:picChg chg="del">
          <ac:chgData name="Thijs Hauspie" userId="c5aa01d0-0751-4207-a587-d7124c844d8f" providerId="ADAL" clId="{4B8C0256-FB9F-4049-8424-CEAABA6AF6D4}" dt="2023-11-23T10:54:55.227" v="6206" actId="478"/>
          <ac:picMkLst>
            <pc:docMk/>
            <pc:sldMk cId="2554522953" sldId="2023"/>
            <ac:picMk id="2" creationId="{383EC8FC-E863-8726-CE8A-8300887E15CB}"/>
          </ac:picMkLst>
        </pc:picChg>
      </pc:sldChg>
      <pc:sldChg chg="add">
        <pc:chgData name="Thijs Hauspie" userId="c5aa01d0-0751-4207-a587-d7124c844d8f" providerId="ADAL" clId="{4B8C0256-FB9F-4049-8424-CEAABA6AF6D4}" dt="2023-11-23T11:15:17.069" v="6832" actId="2890"/>
        <pc:sldMkLst>
          <pc:docMk/>
          <pc:sldMk cId="140656345" sldId="2024"/>
        </pc:sldMkLst>
      </pc:sldChg>
      <pc:sldChg chg="del">
        <pc:chgData name="Thijs Hauspie" userId="c5aa01d0-0751-4207-a587-d7124c844d8f" providerId="ADAL" clId="{4B8C0256-FB9F-4049-8424-CEAABA6AF6D4}" dt="2023-11-22T17:13:28.911" v="4849"/>
        <pc:sldMkLst>
          <pc:docMk/>
          <pc:sldMk cId="1089515168" sldId="2024"/>
        </pc:sldMkLst>
      </pc:sldChg>
      <pc:sldChg chg="modSp add mod ord">
        <pc:chgData name="Thijs Hauspie" userId="c5aa01d0-0751-4207-a587-d7124c844d8f" providerId="ADAL" clId="{4B8C0256-FB9F-4049-8424-CEAABA6AF6D4}" dt="2023-11-23T11:15:39.280" v="6842"/>
        <pc:sldMkLst>
          <pc:docMk/>
          <pc:sldMk cId="945592144" sldId="2025"/>
        </pc:sldMkLst>
        <pc:spChg chg="mod">
          <ac:chgData name="Thijs Hauspie" userId="c5aa01d0-0751-4207-a587-d7124c844d8f" providerId="ADAL" clId="{4B8C0256-FB9F-4049-8424-CEAABA6AF6D4}" dt="2023-11-23T11:15:37.239" v="6840" actId="20577"/>
          <ac:spMkLst>
            <pc:docMk/>
            <pc:sldMk cId="945592144" sldId="2025"/>
            <ac:spMk id="3" creationId="{39011522-9118-40C3-A09B-F25B95FAB7B4}"/>
          </ac:spMkLst>
        </pc:spChg>
      </pc:sldChg>
      <pc:sldChg chg="del">
        <pc:chgData name="Thijs Hauspie" userId="c5aa01d0-0751-4207-a587-d7124c844d8f" providerId="ADAL" clId="{4B8C0256-FB9F-4049-8424-CEAABA6AF6D4}" dt="2023-11-22T17:13:28.911" v="4849"/>
        <pc:sldMkLst>
          <pc:docMk/>
          <pc:sldMk cId="3782462138" sldId="2025"/>
        </pc:sldMkLst>
      </pc:sldChg>
      <pc:sldChg chg="del">
        <pc:chgData name="Thijs Hauspie" userId="c5aa01d0-0751-4207-a587-d7124c844d8f" providerId="ADAL" clId="{4B8C0256-FB9F-4049-8424-CEAABA6AF6D4}" dt="2023-11-22T17:13:28.911" v="4849"/>
        <pc:sldMkLst>
          <pc:docMk/>
          <pc:sldMk cId="1475973752" sldId="2026"/>
        </pc:sldMkLst>
      </pc:sldChg>
      <pc:sldChg chg="add">
        <pc:chgData name="Thijs Hauspie" userId="c5aa01d0-0751-4207-a587-d7124c844d8f" providerId="ADAL" clId="{4B8C0256-FB9F-4049-8424-CEAABA6AF6D4}" dt="2023-11-23T11:15:42.978" v="6843" actId="2890"/>
        <pc:sldMkLst>
          <pc:docMk/>
          <pc:sldMk cId="2412741998" sldId="2026"/>
        </pc:sldMkLst>
      </pc:sldChg>
      <pc:sldChg chg="del">
        <pc:chgData name="Thijs Hauspie" userId="c5aa01d0-0751-4207-a587-d7124c844d8f" providerId="ADAL" clId="{4B8C0256-FB9F-4049-8424-CEAABA6AF6D4}" dt="2023-11-22T17:13:28.911" v="4849"/>
        <pc:sldMkLst>
          <pc:docMk/>
          <pc:sldMk cId="1430439850" sldId="2027"/>
        </pc:sldMkLst>
      </pc:sldChg>
      <pc:sldChg chg="del">
        <pc:chgData name="Thijs Hauspie" userId="c5aa01d0-0751-4207-a587-d7124c844d8f" providerId="ADAL" clId="{4B8C0256-FB9F-4049-8424-CEAABA6AF6D4}" dt="2023-11-22T17:13:28.911" v="4849"/>
        <pc:sldMkLst>
          <pc:docMk/>
          <pc:sldMk cId="2655345072" sldId="2028"/>
        </pc:sldMkLst>
      </pc:sldChg>
      <pc:sldChg chg="del">
        <pc:chgData name="Thijs Hauspie" userId="c5aa01d0-0751-4207-a587-d7124c844d8f" providerId="ADAL" clId="{4B8C0256-FB9F-4049-8424-CEAABA6AF6D4}" dt="2023-11-22T17:13:28.911" v="4849"/>
        <pc:sldMkLst>
          <pc:docMk/>
          <pc:sldMk cId="2160211647" sldId="2029"/>
        </pc:sldMkLst>
      </pc:sldChg>
    </pc:docChg>
  </pc:docChgLst>
  <pc:docChgLst>
    <pc:chgData name="Fauve Duprez" userId="59fdc1fb-507d-4cdb-a31c-e3fd651e0acf" providerId="ADAL" clId="{E7BEDF7D-FBB2-4CB3-BB30-FBC781E8B794}"/>
    <pc:docChg chg="undo custSel addSld delSld modSld modSection">
      <pc:chgData name="Fauve Duprez" userId="59fdc1fb-507d-4cdb-a31c-e3fd651e0acf" providerId="ADAL" clId="{E7BEDF7D-FBB2-4CB3-BB30-FBC781E8B794}" dt="2024-12-06T09:50:08.545" v="58" actId="20577"/>
      <pc:docMkLst>
        <pc:docMk/>
      </pc:docMkLst>
      <pc:sldChg chg="modSp mod modCm">
        <pc:chgData name="Fauve Duprez" userId="59fdc1fb-507d-4cdb-a31c-e3fd651e0acf" providerId="ADAL" clId="{E7BEDF7D-FBB2-4CB3-BB30-FBC781E8B794}" dt="2024-11-26T10:20:12.840" v="3" actId="20577"/>
        <pc:sldMkLst>
          <pc:docMk/>
          <pc:sldMk cId="4162507869" sldId="259"/>
        </pc:sldMkLst>
        <pc:spChg chg="mod">
          <ac:chgData name="Fauve Duprez" userId="59fdc1fb-507d-4cdb-a31c-e3fd651e0acf" providerId="ADAL" clId="{E7BEDF7D-FBB2-4CB3-BB30-FBC781E8B794}" dt="2024-11-26T10:20:12.840" v="3" actId="20577"/>
          <ac:spMkLst>
            <pc:docMk/>
            <pc:sldMk cId="4162507869" sldId="259"/>
            <ac:spMk id="2" creationId="{1D528B7A-3168-440C-A60C-A036931164EC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Fauve Duprez" userId="59fdc1fb-507d-4cdb-a31c-e3fd651e0acf" providerId="ADAL" clId="{E7BEDF7D-FBB2-4CB3-BB30-FBC781E8B794}" dt="2024-11-26T10:20:12.840" v="3" actId="20577"/>
              <pc2:cmMkLst xmlns:pc2="http://schemas.microsoft.com/office/powerpoint/2019/9/main/command">
                <pc:docMk/>
                <pc:sldMk cId="4162507869" sldId="259"/>
                <pc2:cmMk id="{92B234D2-6AE9-45A3-A4B6-4DC8A56D92AE}"/>
              </pc2:cmMkLst>
            </pc226:cmChg>
          </p:ext>
        </pc:extLst>
      </pc:sldChg>
      <pc:sldChg chg="delSp mod">
        <pc:chgData name="Fauve Duprez" userId="59fdc1fb-507d-4cdb-a31c-e3fd651e0acf" providerId="ADAL" clId="{E7BEDF7D-FBB2-4CB3-BB30-FBC781E8B794}" dt="2024-11-28T09:32:32.518" v="4" actId="478"/>
        <pc:sldMkLst>
          <pc:docMk/>
          <pc:sldMk cId="3575049609" sldId="272"/>
        </pc:sldMkLst>
        <pc:spChg chg="del">
          <ac:chgData name="Fauve Duprez" userId="59fdc1fb-507d-4cdb-a31c-e3fd651e0acf" providerId="ADAL" clId="{E7BEDF7D-FBB2-4CB3-BB30-FBC781E8B794}" dt="2024-11-28T09:32:32.518" v="4" actId="478"/>
          <ac:spMkLst>
            <pc:docMk/>
            <pc:sldMk cId="3575049609" sldId="272"/>
            <ac:spMk id="5" creationId="{3807F7A6-2B20-426F-A58D-B06A18042E01}"/>
          </ac:spMkLst>
        </pc:spChg>
      </pc:sldChg>
      <pc:sldChg chg="addSp delSp mod">
        <pc:chgData name="Fauve Duprez" userId="59fdc1fb-507d-4cdb-a31c-e3fd651e0acf" providerId="ADAL" clId="{E7BEDF7D-FBB2-4CB3-BB30-FBC781E8B794}" dt="2024-11-28T15:03:45.585" v="53" actId="478"/>
        <pc:sldMkLst>
          <pc:docMk/>
          <pc:sldMk cId="103995283" sldId="1614"/>
        </pc:sldMkLst>
        <pc:spChg chg="add del">
          <ac:chgData name="Fauve Duprez" userId="59fdc1fb-507d-4cdb-a31c-e3fd651e0acf" providerId="ADAL" clId="{E7BEDF7D-FBB2-4CB3-BB30-FBC781E8B794}" dt="2024-11-28T15:03:45.585" v="53" actId="478"/>
          <ac:spMkLst>
            <pc:docMk/>
            <pc:sldMk cId="103995283" sldId="1614"/>
            <ac:spMk id="5" creationId="{C3F45861-86AC-4251-8F68-78CC9A0DF34D}"/>
          </ac:spMkLst>
        </pc:spChg>
      </pc:sldChg>
      <pc:sldChg chg="delSp mod">
        <pc:chgData name="Fauve Duprez" userId="59fdc1fb-507d-4cdb-a31c-e3fd651e0acf" providerId="ADAL" clId="{E7BEDF7D-FBB2-4CB3-BB30-FBC781E8B794}" dt="2024-11-28T14:30:04.908" v="26" actId="478"/>
        <pc:sldMkLst>
          <pc:docMk/>
          <pc:sldMk cId="3291000262" sldId="1762"/>
        </pc:sldMkLst>
        <pc:spChg chg="del">
          <ac:chgData name="Fauve Duprez" userId="59fdc1fb-507d-4cdb-a31c-e3fd651e0acf" providerId="ADAL" clId="{E7BEDF7D-FBB2-4CB3-BB30-FBC781E8B794}" dt="2024-11-28T14:30:04.908" v="26" actId="478"/>
          <ac:spMkLst>
            <pc:docMk/>
            <pc:sldMk cId="3291000262" sldId="1762"/>
            <ac:spMk id="4" creationId="{46B493EC-1FC9-40F7-EEA6-8230F8665425}"/>
          </ac:spMkLst>
        </pc:spChg>
      </pc:sldChg>
      <pc:sldChg chg="delSp mod">
        <pc:chgData name="Fauve Duprez" userId="59fdc1fb-507d-4cdb-a31c-e3fd651e0acf" providerId="ADAL" clId="{E7BEDF7D-FBB2-4CB3-BB30-FBC781E8B794}" dt="2024-11-28T14:07:25.912" v="7" actId="478"/>
        <pc:sldMkLst>
          <pc:docMk/>
          <pc:sldMk cId="742242949" sldId="1788"/>
        </pc:sldMkLst>
        <pc:spChg chg="del">
          <ac:chgData name="Fauve Duprez" userId="59fdc1fb-507d-4cdb-a31c-e3fd651e0acf" providerId="ADAL" clId="{E7BEDF7D-FBB2-4CB3-BB30-FBC781E8B794}" dt="2024-11-28T14:07:25.912" v="7" actId="478"/>
          <ac:spMkLst>
            <pc:docMk/>
            <pc:sldMk cId="742242949" sldId="1788"/>
            <ac:spMk id="2" creationId="{30BFF7D9-FEE4-3ABC-288B-DC262724BEC2}"/>
          </ac:spMkLst>
        </pc:spChg>
      </pc:sldChg>
      <pc:sldChg chg="delSp mod">
        <pc:chgData name="Fauve Duprez" userId="59fdc1fb-507d-4cdb-a31c-e3fd651e0acf" providerId="ADAL" clId="{E7BEDF7D-FBB2-4CB3-BB30-FBC781E8B794}" dt="2024-11-28T14:09:35.006" v="11" actId="478"/>
        <pc:sldMkLst>
          <pc:docMk/>
          <pc:sldMk cId="4115517203" sldId="1789"/>
        </pc:sldMkLst>
        <pc:spChg chg="del">
          <ac:chgData name="Fauve Duprez" userId="59fdc1fb-507d-4cdb-a31c-e3fd651e0acf" providerId="ADAL" clId="{E7BEDF7D-FBB2-4CB3-BB30-FBC781E8B794}" dt="2024-11-28T14:09:35.006" v="11" actId="478"/>
          <ac:spMkLst>
            <pc:docMk/>
            <pc:sldMk cId="4115517203" sldId="1789"/>
            <ac:spMk id="2" creationId="{43A7AE87-891A-D96E-90EF-D078388C3D04}"/>
          </ac:spMkLst>
        </pc:spChg>
      </pc:sldChg>
      <pc:sldChg chg="delSp mod">
        <pc:chgData name="Fauve Duprez" userId="59fdc1fb-507d-4cdb-a31c-e3fd651e0acf" providerId="ADAL" clId="{E7BEDF7D-FBB2-4CB3-BB30-FBC781E8B794}" dt="2024-11-28T14:09:55.806" v="13" actId="478"/>
        <pc:sldMkLst>
          <pc:docMk/>
          <pc:sldMk cId="1733060434" sldId="1791"/>
        </pc:sldMkLst>
        <pc:spChg chg="del">
          <ac:chgData name="Fauve Duprez" userId="59fdc1fb-507d-4cdb-a31c-e3fd651e0acf" providerId="ADAL" clId="{E7BEDF7D-FBB2-4CB3-BB30-FBC781E8B794}" dt="2024-11-28T14:09:55.806" v="13" actId="478"/>
          <ac:spMkLst>
            <pc:docMk/>
            <pc:sldMk cId="1733060434" sldId="1791"/>
            <ac:spMk id="2" creationId="{67F21C10-8494-A880-D0F8-496CAC04AB48}"/>
          </ac:spMkLst>
        </pc:spChg>
      </pc:sldChg>
      <pc:sldChg chg="delSp mod">
        <pc:chgData name="Fauve Duprez" userId="59fdc1fb-507d-4cdb-a31c-e3fd651e0acf" providerId="ADAL" clId="{E7BEDF7D-FBB2-4CB3-BB30-FBC781E8B794}" dt="2024-11-28T14:27:46.082" v="24" actId="478"/>
        <pc:sldMkLst>
          <pc:docMk/>
          <pc:sldMk cId="2983396007" sldId="1846"/>
        </pc:sldMkLst>
        <pc:spChg chg="del">
          <ac:chgData name="Fauve Duprez" userId="59fdc1fb-507d-4cdb-a31c-e3fd651e0acf" providerId="ADAL" clId="{E7BEDF7D-FBB2-4CB3-BB30-FBC781E8B794}" dt="2024-11-28T14:27:46.082" v="24" actId="478"/>
          <ac:spMkLst>
            <pc:docMk/>
            <pc:sldMk cId="2983396007" sldId="1846"/>
            <ac:spMk id="7" creationId="{413BF67B-45EB-4601-98D0-A780E2E22074}"/>
          </ac:spMkLst>
        </pc:spChg>
      </pc:sldChg>
      <pc:sldChg chg="delSp mod">
        <pc:chgData name="Fauve Duprez" userId="59fdc1fb-507d-4cdb-a31c-e3fd651e0acf" providerId="ADAL" clId="{E7BEDF7D-FBB2-4CB3-BB30-FBC781E8B794}" dt="2024-11-28T14:29:54.554" v="25" actId="478"/>
        <pc:sldMkLst>
          <pc:docMk/>
          <pc:sldMk cId="1436791669" sldId="1847"/>
        </pc:sldMkLst>
        <pc:spChg chg="del">
          <ac:chgData name="Fauve Duprez" userId="59fdc1fb-507d-4cdb-a31c-e3fd651e0acf" providerId="ADAL" clId="{E7BEDF7D-FBB2-4CB3-BB30-FBC781E8B794}" dt="2024-11-28T14:29:54.554" v="25" actId="478"/>
          <ac:spMkLst>
            <pc:docMk/>
            <pc:sldMk cId="1436791669" sldId="1847"/>
            <ac:spMk id="9" creationId="{38F07A3D-BEC7-47CA-B0CD-8452FB572412}"/>
          </ac:spMkLst>
        </pc:spChg>
      </pc:sldChg>
      <pc:sldChg chg="delSp mod">
        <pc:chgData name="Fauve Duprez" userId="59fdc1fb-507d-4cdb-a31c-e3fd651e0acf" providerId="ADAL" clId="{E7BEDF7D-FBB2-4CB3-BB30-FBC781E8B794}" dt="2024-11-28T14:40:15.826" v="27" actId="478"/>
        <pc:sldMkLst>
          <pc:docMk/>
          <pc:sldMk cId="1753120989" sldId="1910"/>
        </pc:sldMkLst>
        <pc:spChg chg="del">
          <ac:chgData name="Fauve Duprez" userId="59fdc1fb-507d-4cdb-a31c-e3fd651e0acf" providerId="ADAL" clId="{E7BEDF7D-FBB2-4CB3-BB30-FBC781E8B794}" dt="2024-11-28T14:40:15.826" v="27" actId="478"/>
          <ac:spMkLst>
            <pc:docMk/>
            <pc:sldMk cId="1753120989" sldId="1910"/>
            <ac:spMk id="5" creationId="{0E5FB4D5-B452-4AA4-B83E-8DA93E143B9E}"/>
          </ac:spMkLst>
        </pc:spChg>
      </pc:sldChg>
      <pc:sldChg chg="delSp mod">
        <pc:chgData name="Fauve Duprez" userId="59fdc1fb-507d-4cdb-a31c-e3fd651e0acf" providerId="ADAL" clId="{E7BEDF7D-FBB2-4CB3-BB30-FBC781E8B794}" dt="2024-11-28T14:41:09.451" v="30" actId="478"/>
        <pc:sldMkLst>
          <pc:docMk/>
          <pc:sldMk cId="4123590398" sldId="1912"/>
        </pc:sldMkLst>
        <pc:spChg chg="del">
          <ac:chgData name="Fauve Duprez" userId="59fdc1fb-507d-4cdb-a31c-e3fd651e0acf" providerId="ADAL" clId="{E7BEDF7D-FBB2-4CB3-BB30-FBC781E8B794}" dt="2024-11-28T14:41:09.451" v="30" actId="478"/>
          <ac:spMkLst>
            <pc:docMk/>
            <pc:sldMk cId="4123590398" sldId="1912"/>
            <ac:spMk id="5" creationId="{0E5FB4D5-B452-4AA4-B83E-8DA93E143B9E}"/>
          </ac:spMkLst>
        </pc:spChg>
      </pc:sldChg>
      <pc:sldChg chg="delSp modSp mod">
        <pc:chgData name="Fauve Duprez" userId="59fdc1fb-507d-4cdb-a31c-e3fd651e0acf" providerId="ADAL" clId="{E7BEDF7D-FBB2-4CB3-BB30-FBC781E8B794}" dt="2024-11-28T14:44:29.231" v="33" actId="478"/>
        <pc:sldMkLst>
          <pc:docMk/>
          <pc:sldMk cId="3913591251" sldId="1913"/>
        </pc:sldMkLst>
        <pc:spChg chg="del mod">
          <ac:chgData name="Fauve Duprez" userId="59fdc1fb-507d-4cdb-a31c-e3fd651e0acf" providerId="ADAL" clId="{E7BEDF7D-FBB2-4CB3-BB30-FBC781E8B794}" dt="2024-11-28T14:44:29.231" v="33" actId="478"/>
          <ac:spMkLst>
            <pc:docMk/>
            <pc:sldMk cId="3913591251" sldId="1913"/>
            <ac:spMk id="5" creationId="{0E5FB4D5-B452-4AA4-B83E-8DA93E143B9E}"/>
          </ac:spMkLst>
        </pc:spChg>
      </pc:sldChg>
      <pc:sldChg chg="delSp mod">
        <pc:chgData name="Fauve Duprez" userId="59fdc1fb-507d-4cdb-a31c-e3fd651e0acf" providerId="ADAL" clId="{E7BEDF7D-FBB2-4CB3-BB30-FBC781E8B794}" dt="2024-11-28T14:45:28.649" v="35" actId="478"/>
        <pc:sldMkLst>
          <pc:docMk/>
          <pc:sldMk cId="1773584779" sldId="1914"/>
        </pc:sldMkLst>
        <pc:spChg chg="del">
          <ac:chgData name="Fauve Duprez" userId="59fdc1fb-507d-4cdb-a31c-e3fd651e0acf" providerId="ADAL" clId="{E7BEDF7D-FBB2-4CB3-BB30-FBC781E8B794}" dt="2024-11-28T14:45:28.649" v="35" actId="478"/>
          <ac:spMkLst>
            <pc:docMk/>
            <pc:sldMk cId="1773584779" sldId="1914"/>
            <ac:spMk id="5" creationId="{0E5FB4D5-B452-4AA4-B83E-8DA93E143B9E}"/>
          </ac:spMkLst>
        </pc:spChg>
      </pc:sldChg>
      <pc:sldChg chg="delSp mod">
        <pc:chgData name="Fauve Duprez" userId="59fdc1fb-507d-4cdb-a31c-e3fd651e0acf" providerId="ADAL" clId="{E7BEDF7D-FBB2-4CB3-BB30-FBC781E8B794}" dt="2024-11-28T14:45:37.473" v="37" actId="478"/>
        <pc:sldMkLst>
          <pc:docMk/>
          <pc:sldMk cId="2958057923" sldId="1916"/>
        </pc:sldMkLst>
        <pc:spChg chg="del">
          <ac:chgData name="Fauve Duprez" userId="59fdc1fb-507d-4cdb-a31c-e3fd651e0acf" providerId="ADAL" clId="{E7BEDF7D-FBB2-4CB3-BB30-FBC781E8B794}" dt="2024-11-28T14:45:37.473" v="37" actId="478"/>
          <ac:spMkLst>
            <pc:docMk/>
            <pc:sldMk cId="2958057923" sldId="1916"/>
            <ac:spMk id="5" creationId="{CAAAC453-DFB7-4A6A-B8F4-705909C2D41E}"/>
          </ac:spMkLst>
        </pc:spChg>
      </pc:sldChg>
      <pc:sldChg chg="delSp mod">
        <pc:chgData name="Fauve Duprez" userId="59fdc1fb-507d-4cdb-a31c-e3fd651e0acf" providerId="ADAL" clId="{E7BEDF7D-FBB2-4CB3-BB30-FBC781E8B794}" dt="2024-11-28T14:59:52.525" v="39" actId="478"/>
        <pc:sldMkLst>
          <pc:docMk/>
          <pc:sldMk cId="3061508551" sldId="1920"/>
        </pc:sldMkLst>
        <pc:spChg chg="del">
          <ac:chgData name="Fauve Duprez" userId="59fdc1fb-507d-4cdb-a31c-e3fd651e0acf" providerId="ADAL" clId="{E7BEDF7D-FBB2-4CB3-BB30-FBC781E8B794}" dt="2024-11-28T14:59:52.525" v="39" actId="478"/>
          <ac:spMkLst>
            <pc:docMk/>
            <pc:sldMk cId="3061508551" sldId="1920"/>
            <ac:spMk id="5" creationId="{0E5FB4D5-B452-4AA4-B83E-8DA93E143B9E}"/>
          </ac:spMkLst>
        </pc:spChg>
      </pc:sldChg>
      <pc:sldChg chg="delSp mod">
        <pc:chgData name="Fauve Duprez" userId="59fdc1fb-507d-4cdb-a31c-e3fd651e0acf" providerId="ADAL" clId="{E7BEDF7D-FBB2-4CB3-BB30-FBC781E8B794}" dt="2024-11-28T15:03:23.666" v="48" actId="478"/>
        <pc:sldMkLst>
          <pc:docMk/>
          <pc:sldMk cId="4226645351" sldId="1928"/>
        </pc:sldMkLst>
        <pc:spChg chg="del">
          <ac:chgData name="Fauve Duprez" userId="59fdc1fb-507d-4cdb-a31c-e3fd651e0acf" providerId="ADAL" clId="{E7BEDF7D-FBB2-4CB3-BB30-FBC781E8B794}" dt="2024-11-28T15:03:23.666" v="48" actId="478"/>
          <ac:spMkLst>
            <pc:docMk/>
            <pc:sldMk cId="4226645351" sldId="1928"/>
            <ac:spMk id="5" creationId="{0E5FB4D5-B452-4AA4-B83E-8DA93E143B9E}"/>
          </ac:spMkLst>
        </pc:spChg>
      </pc:sldChg>
      <pc:sldChg chg="delSp mod">
        <pc:chgData name="Fauve Duprez" userId="59fdc1fb-507d-4cdb-a31c-e3fd651e0acf" providerId="ADAL" clId="{E7BEDF7D-FBB2-4CB3-BB30-FBC781E8B794}" dt="2024-11-28T14:40:32.677" v="29" actId="478"/>
        <pc:sldMkLst>
          <pc:docMk/>
          <pc:sldMk cId="1157777055" sldId="1929"/>
        </pc:sldMkLst>
        <pc:spChg chg="del">
          <ac:chgData name="Fauve Duprez" userId="59fdc1fb-507d-4cdb-a31c-e3fd651e0acf" providerId="ADAL" clId="{E7BEDF7D-FBB2-4CB3-BB30-FBC781E8B794}" dt="2024-11-28T14:40:32.677" v="29" actId="478"/>
          <ac:spMkLst>
            <pc:docMk/>
            <pc:sldMk cId="1157777055" sldId="1929"/>
            <ac:spMk id="5" creationId="{0E5FB4D5-B452-4AA4-B83E-8DA93E143B9E}"/>
          </ac:spMkLst>
        </pc:spChg>
      </pc:sldChg>
      <pc:sldChg chg="addSp delSp modSp mod">
        <pc:chgData name="Fauve Duprez" userId="59fdc1fb-507d-4cdb-a31c-e3fd651e0acf" providerId="ADAL" clId="{E7BEDF7D-FBB2-4CB3-BB30-FBC781E8B794}" dt="2024-11-29T10:42:38.312" v="57" actId="14100"/>
        <pc:sldMkLst>
          <pc:docMk/>
          <pc:sldMk cId="1900243790" sldId="1930"/>
        </pc:sldMkLst>
        <pc:spChg chg="del">
          <ac:chgData name="Fauve Duprez" userId="59fdc1fb-507d-4cdb-a31c-e3fd651e0acf" providerId="ADAL" clId="{E7BEDF7D-FBB2-4CB3-BB30-FBC781E8B794}" dt="2024-11-28T14:51:01.045" v="38" actId="478"/>
          <ac:spMkLst>
            <pc:docMk/>
            <pc:sldMk cId="1900243790" sldId="1930"/>
            <ac:spMk id="5" creationId="{CAAAC453-DFB7-4A6A-B8F4-705909C2D41E}"/>
          </ac:spMkLst>
        </pc:spChg>
        <pc:picChg chg="add mod">
          <ac:chgData name="Fauve Duprez" userId="59fdc1fb-507d-4cdb-a31c-e3fd651e0acf" providerId="ADAL" clId="{E7BEDF7D-FBB2-4CB3-BB30-FBC781E8B794}" dt="2024-11-29T10:42:38.312" v="57" actId="14100"/>
          <ac:picMkLst>
            <pc:docMk/>
            <pc:sldMk cId="1900243790" sldId="1930"/>
            <ac:picMk id="6" creationId="{58E1B60D-6B28-449F-3A9C-3D32F0FB0184}"/>
          </ac:picMkLst>
        </pc:picChg>
        <pc:picChg chg="del">
          <ac:chgData name="Fauve Duprez" userId="59fdc1fb-507d-4cdb-a31c-e3fd651e0acf" providerId="ADAL" clId="{E7BEDF7D-FBB2-4CB3-BB30-FBC781E8B794}" dt="2024-11-29T10:42:32.388" v="54" actId="478"/>
          <ac:picMkLst>
            <pc:docMk/>
            <pc:sldMk cId="1900243790" sldId="1930"/>
            <ac:picMk id="12" creationId="{2454C0A1-980B-46AD-A74F-C4271498FDDC}"/>
          </ac:picMkLst>
        </pc:picChg>
      </pc:sldChg>
      <pc:sldChg chg="delSp mod">
        <pc:chgData name="Fauve Duprez" userId="59fdc1fb-507d-4cdb-a31c-e3fd651e0acf" providerId="ADAL" clId="{E7BEDF7D-FBB2-4CB3-BB30-FBC781E8B794}" dt="2024-11-28T14:07:18.647" v="6" actId="478"/>
        <pc:sldMkLst>
          <pc:docMk/>
          <pc:sldMk cId="275074898" sldId="1955"/>
        </pc:sldMkLst>
        <pc:spChg chg="del">
          <ac:chgData name="Fauve Duprez" userId="59fdc1fb-507d-4cdb-a31c-e3fd651e0acf" providerId="ADAL" clId="{E7BEDF7D-FBB2-4CB3-BB30-FBC781E8B794}" dt="2024-11-28T14:07:18.647" v="6" actId="478"/>
          <ac:spMkLst>
            <pc:docMk/>
            <pc:sldMk cId="275074898" sldId="1955"/>
            <ac:spMk id="6" creationId="{863FEE13-4088-18BF-76E0-D6B19E3DD5AC}"/>
          </ac:spMkLst>
        </pc:spChg>
      </pc:sldChg>
      <pc:sldChg chg="delSp mod">
        <pc:chgData name="Fauve Duprez" userId="59fdc1fb-507d-4cdb-a31c-e3fd651e0acf" providerId="ADAL" clId="{E7BEDF7D-FBB2-4CB3-BB30-FBC781E8B794}" dt="2024-11-28T14:09:41.044" v="12" actId="478"/>
        <pc:sldMkLst>
          <pc:docMk/>
          <pc:sldMk cId="344622623" sldId="1957"/>
        </pc:sldMkLst>
        <pc:spChg chg="del">
          <ac:chgData name="Fauve Duprez" userId="59fdc1fb-507d-4cdb-a31c-e3fd651e0acf" providerId="ADAL" clId="{E7BEDF7D-FBB2-4CB3-BB30-FBC781E8B794}" dt="2024-11-28T14:09:41.044" v="12" actId="478"/>
          <ac:spMkLst>
            <pc:docMk/>
            <pc:sldMk cId="344622623" sldId="1957"/>
            <ac:spMk id="2" creationId="{43A7AE87-891A-D96E-90EF-D078388C3D04}"/>
          </ac:spMkLst>
        </pc:spChg>
      </pc:sldChg>
      <pc:sldChg chg="delSp mod">
        <pc:chgData name="Fauve Duprez" userId="59fdc1fb-507d-4cdb-a31c-e3fd651e0acf" providerId="ADAL" clId="{E7BEDF7D-FBB2-4CB3-BB30-FBC781E8B794}" dt="2024-11-28T14:26:48.211" v="19" actId="478"/>
        <pc:sldMkLst>
          <pc:docMk/>
          <pc:sldMk cId="2801155604" sldId="1968"/>
        </pc:sldMkLst>
        <pc:spChg chg="del">
          <ac:chgData name="Fauve Duprez" userId="59fdc1fb-507d-4cdb-a31c-e3fd651e0acf" providerId="ADAL" clId="{E7BEDF7D-FBB2-4CB3-BB30-FBC781E8B794}" dt="2024-11-28T14:26:48.211" v="19" actId="478"/>
          <ac:spMkLst>
            <pc:docMk/>
            <pc:sldMk cId="2801155604" sldId="1968"/>
            <ac:spMk id="4" creationId="{4724C102-7371-AFB8-ABDF-F20CE09A3BCB}"/>
          </ac:spMkLst>
        </pc:spChg>
      </pc:sldChg>
      <pc:sldChg chg="delSp mod">
        <pc:chgData name="Fauve Duprez" userId="59fdc1fb-507d-4cdb-a31c-e3fd651e0acf" providerId="ADAL" clId="{E7BEDF7D-FBB2-4CB3-BB30-FBC781E8B794}" dt="2024-11-28T09:32:38.049" v="5" actId="478"/>
        <pc:sldMkLst>
          <pc:docMk/>
          <pc:sldMk cId="3755024087" sldId="1985"/>
        </pc:sldMkLst>
        <pc:spChg chg="del">
          <ac:chgData name="Fauve Duprez" userId="59fdc1fb-507d-4cdb-a31c-e3fd651e0acf" providerId="ADAL" clId="{E7BEDF7D-FBB2-4CB3-BB30-FBC781E8B794}" dt="2024-11-28T09:32:38.049" v="5" actId="478"/>
          <ac:spMkLst>
            <pc:docMk/>
            <pc:sldMk cId="3755024087" sldId="1985"/>
            <ac:spMk id="5" creationId="{3807F7A6-2B20-426F-A58D-B06A18042E01}"/>
          </ac:spMkLst>
        </pc:spChg>
      </pc:sldChg>
      <pc:sldChg chg="modSp mod">
        <pc:chgData name="Fauve Duprez" userId="59fdc1fb-507d-4cdb-a31c-e3fd651e0acf" providerId="ADAL" clId="{E7BEDF7D-FBB2-4CB3-BB30-FBC781E8B794}" dt="2024-12-06T09:50:08.545" v="58" actId="20577"/>
        <pc:sldMkLst>
          <pc:docMk/>
          <pc:sldMk cId="2801358357" sldId="1988"/>
        </pc:sldMkLst>
        <pc:spChg chg="mod">
          <ac:chgData name="Fauve Duprez" userId="59fdc1fb-507d-4cdb-a31c-e3fd651e0acf" providerId="ADAL" clId="{E7BEDF7D-FBB2-4CB3-BB30-FBC781E8B794}" dt="2024-12-06T09:50:08.545" v="58" actId="20577"/>
          <ac:spMkLst>
            <pc:docMk/>
            <pc:sldMk cId="2801358357" sldId="1988"/>
            <ac:spMk id="3" creationId="{AFA9732D-AB41-4AF6-9647-B5196F5786EE}"/>
          </ac:spMkLst>
        </pc:spChg>
      </pc:sldChg>
      <pc:sldChg chg="delSp mod">
        <pc:chgData name="Fauve Duprez" userId="59fdc1fb-507d-4cdb-a31c-e3fd651e0acf" providerId="ADAL" clId="{E7BEDF7D-FBB2-4CB3-BB30-FBC781E8B794}" dt="2024-11-28T14:08:03.578" v="8" actId="478"/>
        <pc:sldMkLst>
          <pc:docMk/>
          <pc:sldMk cId="3141534995" sldId="1992"/>
        </pc:sldMkLst>
        <pc:spChg chg="del">
          <ac:chgData name="Fauve Duprez" userId="59fdc1fb-507d-4cdb-a31c-e3fd651e0acf" providerId="ADAL" clId="{E7BEDF7D-FBB2-4CB3-BB30-FBC781E8B794}" dt="2024-11-28T14:08:03.578" v="8" actId="478"/>
          <ac:spMkLst>
            <pc:docMk/>
            <pc:sldMk cId="3141534995" sldId="1992"/>
            <ac:spMk id="5" creationId="{6F258E83-974B-48F2-8F14-B1D94DB291B2}"/>
          </ac:spMkLst>
        </pc:spChg>
      </pc:sldChg>
      <pc:sldChg chg="delSp mod">
        <pc:chgData name="Fauve Duprez" userId="59fdc1fb-507d-4cdb-a31c-e3fd651e0acf" providerId="ADAL" clId="{E7BEDF7D-FBB2-4CB3-BB30-FBC781E8B794}" dt="2024-11-28T14:09:19.212" v="9" actId="478"/>
        <pc:sldMkLst>
          <pc:docMk/>
          <pc:sldMk cId="3729324391" sldId="1993"/>
        </pc:sldMkLst>
        <pc:spChg chg="del">
          <ac:chgData name="Fauve Duprez" userId="59fdc1fb-507d-4cdb-a31c-e3fd651e0acf" providerId="ADAL" clId="{E7BEDF7D-FBB2-4CB3-BB30-FBC781E8B794}" dt="2024-11-28T14:09:19.212" v="9" actId="478"/>
          <ac:spMkLst>
            <pc:docMk/>
            <pc:sldMk cId="3729324391" sldId="1993"/>
            <ac:spMk id="5" creationId="{6F258E83-974B-48F2-8F14-B1D94DB291B2}"/>
          </ac:spMkLst>
        </pc:spChg>
      </pc:sldChg>
      <pc:sldChg chg="delSp mod">
        <pc:chgData name="Fauve Duprez" userId="59fdc1fb-507d-4cdb-a31c-e3fd651e0acf" providerId="ADAL" clId="{E7BEDF7D-FBB2-4CB3-BB30-FBC781E8B794}" dt="2024-11-28T14:09:29.602" v="10" actId="478"/>
        <pc:sldMkLst>
          <pc:docMk/>
          <pc:sldMk cId="2623811327" sldId="1994"/>
        </pc:sldMkLst>
        <pc:spChg chg="del">
          <ac:chgData name="Fauve Duprez" userId="59fdc1fb-507d-4cdb-a31c-e3fd651e0acf" providerId="ADAL" clId="{E7BEDF7D-FBB2-4CB3-BB30-FBC781E8B794}" dt="2024-11-28T14:09:29.602" v="10" actId="478"/>
          <ac:spMkLst>
            <pc:docMk/>
            <pc:sldMk cId="2623811327" sldId="1994"/>
            <ac:spMk id="5" creationId="{6F258E83-974B-48F2-8F14-B1D94DB291B2}"/>
          </ac:spMkLst>
        </pc:spChg>
      </pc:sldChg>
      <pc:sldChg chg="delSp mod">
        <pc:chgData name="Fauve Duprez" userId="59fdc1fb-507d-4cdb-a31c-e3fd651e0acf" providerId="ADAL" clId="{E7BEDF7D-FBB2-4CB3-BB30-FBC781E8B794}" dt="2024-11-28T14:10:02.620" v="14" actId="478"/>
        <pc:sldMkLst>
          <pc:docMk/>
          <pc:sldMk cId="1415583911" sldId="1995"/>
        </pc:sldMkLst>
        <pc:spChg chg="del">
          <ac:chgData name="Fauve Duprez" userId="59fdc1fb-507d-4cdb-a31c-e3fd651e0acf" providerId="ADAL" clId="{E7BEDF7D-FBB2-4CB3-BB30-FBC781E8B794}" dt="2024-11-28T14:10:02.620" v="14" actId="478"/>
          <ac:spMkLst>
            <pc:docMk/>
            <pc:sldMk cId="1415583911" sldId="1995"/>
            <ac:spMk id="2" creationId="{67F21C10-8494-A880-D0F8-496CAC04AB48}"/>
          </ac:spMkLst>
        </pc:spChg>
      </pc:sldChg>
      <pc:sldChg chg="delSp mod">
        <pc:chgData name="Fauve Duprez" userId="59fdc1fb-507d-4cdb-a31c-e3fd651e0acf" providerId="ADAL" clId="{E7BEDF7D-FBB2-4CB3-BB30-FBC781E8B794}" dt="2024-11-28T14:15:11.702" v="15" actId="478"/>
        <pc:sldMkLst>
          <pc:docMk/>
          <pc:sldMk cId="1770679617" sldId="1998"/>
        </pc:sldMkLst>
        <pc:spChg chg="del">
          <ac:chgData name="Fauve Duprez" userId="59fdc1fb-507d-4cdb-a31c-e3fd651e0acf" providerId="ADAL" clId="{E7BEDF7D-FBB2-4CB3-BB30-FBC781E8B794}" dt="2024-11-28T14:15:11.702" v="15" actId="478"/>
          <ac:spMkLst>
            <pc:docMk/>
            <pc:sldMk cId="1770679617" sldId="1998"/>
            <ac:spMk id="7" creationId="{EA6E8E42-B777-44C5-9524-C103077CA7B8}"/>
          </ac:spMkLst>
        </pc:spChg>
      </pc:sldChg>
      <pc:sldChg chg="delSp modSp mod">
        <pc:chgData name="Fauve Duprez" userId="59fdc1fb-507d-4cdb-a31c-e3fd651e0acf" providerId="ADAL" clId="{E7BEDF7D-FBB2-4CB3-BB30-FBC781E8B794}" dt="2024-11-28T14:23:12.418" v="17" actId="478"/>
        <pc:sldMkLst>
          <pc:docMk/>
          <pc:sldMk cId="2379087568" sldId="2000"/>
        </pc:sldMkLst>
        <pc:spChg chg="mod">
          <ac:chgData name="Fauve Duprez" userId="59fdc1fb-507d-4cdb-a31c-e3fd651e0acf" providerId="ADAL" clId="{E7BEDF7D-FBB2-4CB3-BB30-FBC781E8B794}" dt="2024-11-28T14:23:10.358" v="16" actId="6549"/>
          <ac:spMkLst>
            <pc:docMk/>
            <pc:sldMk cId="2379087568" sldId="2000"/>
            <ac:spMk id="6" creationId="{D218D92A-74AD-49F8-A8A9-AD801B689B50}"/>
          </ac:spMkLst>
        </pc:spChg>
        <pc:spChg chg="del">
          <ac:chgData name="Fauve Duprez" userId="59fdc1fb-507d-4cdb-a31c-e3fd651e0acf" providerId="ADAL" clId="{E7BEDF7D-FBB2-4CB3-BB30-FBC781E8B794}" dt="2024-11-28T14:23:12.418" v="17" actId="478"/>
          <ac:spMkLst>
            <pc:docMk/>
            <pc:sldMk cId="2379087568" sldId="2000"/>
            <ac:spMk id="7" creationId="{EA6E8E42-B777-44C5-9524-C103077CA7B8}"/>
          </ac:spMkLst>
        </pc:spChg>
      </pc:sldChg>
      <pc:sldChg chg="delSp mod">
        <pc:chgData name="Fauve Duprez" userId="59fdc1fb-507d-4cdb-a31c-e3fd651e0acf" providerId="ADAL" clId="{E7BEDF7D-FBB2-4CB3-BB30-FBC781E8B794}" dt="2024-11-28T14:26:18.883" v="18" actId="478"/>
        <pc:sldMkLst>
          <pc:docMk/>
          <pc:sldMk cId="1940641321" sldId="2001"/>
        </pc:sldMkLst>
        <pc:spChg chg="del">
          <ac:chgData name="Fauve Duprez" userId="59fdc1fb-507d-4cdb-a31c-e3fd651e0acf" providerId="ADAL" clId="{E7BEDF7D-FBB2-4CB3-BB30-FBC781E8B794}" dt="2024-11-28T14:26:18.883" v="18" actId="478"/>
          <ac:spMkLst>
            <pc:docMk/>
            <pc:sldMk cId="1940641321" sldId="2001"/>
            <ac:spMk id="2" creationId="{30BFF7D9-FEE4-3ABC-288B-DC262724BEC2}"/>
          </ac:spMkLst>
        </pc:spChg>
      </pc:sldChg>
      <pc:sldChg chg="delSp mod">
        <pc:chgData name="Fauve Duprez" userId="59fdc1fb-507d-4cdb-a31c-e3fd651e0acf" providerId="ADAL" clId="{E7BEDF7D-FBB2-4CB3-BB30-FBC781E8B794}" dt="2024-11-28T14:27:15.661" v="20" actId="478"/>
        <pc:sldMkLst>
          <pc:docMk/>
          <pc:sldMk cId="1109592085" sldId="2003"/>
        </pc:sldMkLst>
        <pc:spChg chg="del">
          <ac:chgData name="Fauve Duprez" userId="59fdc1fb-507d-4cdb-a31c-e3fd651e0acf" providerId="ADAL" clId="{E7BEDF7D-FBB2-4CB3-BB30-FBC781E8B794}" dt="2024-11-28T14:27:15.661" v="20" actId="478"/>
          <ac:spMkLst>
            <pc:docMk/>
            <pc:sldMk cId="1109592085" sldId="2003"/>
            <ac:spMk id="2" creationId="{43A7AE87-891A-D96E-90EF-D078388C3D04}"/>
          </ac:spMkLst>
        </pc:spChg>
      </pc:sldChg>
      <pc:sldChg chg="delSp mod">
        <pc:chgData name="Fauve Duprez" userId="59fdc1fb-507d-4cdb-a31c-e3fd651e0acf" providerId="ADAL" clId="{E7BEDF7D-FBB2-4CB3-BB30-FBC781E8B794}" dt="2024-11-28T14:27:20.032" v="21" actId="478"/>
        <pc:sldMkLst>
          <pc:docMk/>
          <pc:sldMk cId="3877697754" sldId="2004"/>
        </pc:sldMkLst>
        <pc:spChg chg="del">
          <ac:chgData name="Fauve Duprez" userId="59fdc1fb-507d-4cdb-a31c-e3fd651e0acf" providerId="ADAL" clId="{E7BEDF7D-FBB2-4CB3-BB30-FBC781E8B794}" dt="2024-11-28T14:27:20.032" v="21" actId="478"/>
          <ac:spMkLst>
            <pc:docMk/>
            <pc:sldMk cId="3877697754" sldId="2004"/>
            <ac:spMk id="2" creationId="{43A7AE87-891A-D96E-90EF-D078388C3D04}"/>
          </ac:spMkLst>
        </pc:spChg>
      </pc:sldChg>
      <pc:sldChg chg="delSp mod">
        <pc:chgData name="Fauve Duprez" userId="59fdc1fb-507d-4cdb-a31c-e3fd651e0acf" providerId="ADAL" clId="{E7BEDF7D-FBB2-4CB3-BB30-FBC781E8B794}" dt="2024-11-28T14:27:38.219" v="22" actId="478"/>
        <pc:sldMkLst>
          <pc:docMk/>
          <pc:sldMk cId="2724635611" sldId="2005"/>
        </pc:sldMkLst>
        <pc:spChg chg="del">
          <ac:chgData name="Fauve Duprez" userId="59fdc1fb-507d-4cdb-a31c-e3fd651e0acf" providerId="ADAL" clId="{E7BEDF7D-FBB2-4CB3-BB30-FBC781E8B794}" dt="2024-11-28T14:27:38.219" v="22" actId="478"/>
          <ac:spMkLst>
            <pc:docMk/>
            <pc:sldMk cId="2724635611" sldId="2005"/>
            <ac:spMk id="2" creationId="{67F21C10-8494-A880-D0F8-496CAC04AB48}"/>
          </ac:spMkLst>
        </pc:spChg>
      </pc:sldChg>
      <pc:sldChg chg="delSp mod">
        <pc:chgData name="Fauve Duprez" userId="59fdc1fb-507d-4cdb-a31c-e3fd651e0acf" providerId="ADAL" clId="{E7BEDF7D-FBB2-4CB3-BB30-FBC781E8B794}" dt="2024-11-28T14:27:42.088" v="23" actId="478"/>
        <pc:sldMkLst>
          <pc:docMk/>
          <pc:sldMk cId="991910351" sldId="2006"/>
        </pc:sldMkLst>
        <pc:spChg chg="del">
          <ac:chgData name="Fauve Duprez" userId="59fdc1fb-507d-4cdb-a31c-e3fd651e0acf" providerId="ADAL" clId="{E7BEDF7D-FBB2-4CB3-BB30-FBC781E8B794}" dt="2024-11-28T14:27:42.088" v="23" actId="478"/>
          <ac:spMkLst>
            <pc:docMk/>
            <pc:sldMk cId="991910351" sldId="2006"/>
            <ac:spMk id="2" creationId="{67F21C10-8494-A880-D0F8-496CAC04AB48}"/>
          </ac:spMkLst>
        </pc:spChg>
      </pc:sldChg>
      <pc:sldChg chg="delSp mod">
        <pc:chgData name="Fauve Duprez" userId="59fdc1fb-507d-4cdb-a31c-e3fd651e0acf" providerId="ADAL" clId="{E7BEDF7D-FBB2-4CB3-BB30-FBC781E8B794}" dt="2024-11-28T15:00:27.089" v="43" actId="478"/>
        <pc:sldMkLst>
          <pc:docMk/>
          <pc:sldMk cId="2061680254" sldId="2009"/>
        </pc:sldMkLst>
        <pc:spChg chg="del">
          <ac:chgData name="Fauve Duprez" userId="59fdc1fb-507d-4cdb-a31c-e3fd651e0acf" providerId="ADAL" clId="{E7BEDF7D-FBB2-4CB3-BB30-FBC781E8B794}" dt="2024-11-28T15:00:27.089" v="43" actId="478"/>
          <ac:spMkLst>
            <pc:docMk/>
            <pc:sldMk cId="2061680254" sldId="2009"/>
            <ac:spMk id="5" creationId="{0E5FB4D5-B452-4AA4-B83E-8DA93E143B9E}"/>
          </ac:spMkLst>
        </pc:spChg>
      </pc:sldChg>
      <pc:sldChg chg="delSp mod">
        <pc:chgData name="Fauve Duprez" userId="59fdc1fb-507d-4cdb-a31c-e3fd651e0acf" providerId="ADAL" clId="{E7BEDF7D-FBB2-4CB3-BB30-FBC781E8B794}" dt="2024-11-28T14:40:27.876" v="28" actId="478"/>
        <pc:sldMkLst>
          <pc:docMk/>
          <pc:sldMk cId="2601070043" sldId="2010"/>
        </pc:sldMkLst>
        <pc:spChg chg="del">
          <ac:chgData name="Fauve Duprez" userId="59fdc1fb-507d-4cdb-a31c-e3fd651e0acf" providerId="ADAL" clId="{E7BEDF7D-FBB2-4CB3-BB30-FBC781E8B794}" dt="2024-11-28T14:40:27.876" v="28" actId="478"/>
          <ac:spMkLst>
            <pc:docMk/>
            <pc:sldMk cId="2601070043" sldId="2010"/>
            <ac:spMk id="5" creationId="{0E5FB4D5-B452-4AA4-B83E-8DA93E143B9E}"/>
          </ac:spMkLst>
        </pc:spChg>
      </pc:sldChg>
      <pc:sldChg chg="delSp mod">
        <pc:chgData name="Fauve Duprez" userId="59fdc1fb-507d-4cdb-a31c-e3fd651e0acf" providerId="ADAL" clId="{E7BEDF7D-FBB2-4CB3-BB30-FBC781E8B794}" dt="2024-11-28T14:41:21.811" v="31" actId="478"/>
        <pc:sldMkLst>
          <pc:docMk/>
          <pc:sldMk cId="2837361743" sldId="2011"/>
        </pc:sldMkLst>
        <pc:spChg chg="del">
          <ac:chgData name="Fauve Duprez" userId="59fdc1fb-507d-4cdb-a31c-e3fd651e0acf" providerId="ADAL" clId="{E7BEDF7D-FBB2-4CB3-BB30-FBC781E8B794}" dt="2024-11-28T14:41:21.811" v="31" actId="478"/>
          <ac:spMkLst>
            <pc:docMk/>
            <pc:sldMk cId="2837361743" sldId="2011"/>
            <ac:spMk id="5" creationId="{0E5FB4D5-B452-4AA4-B83E-8DA93E143B9E}"/>
          </ac:spMkLst>
        </pc:spChg>
      </pc:sldChg>
      <pc:sldChg chg="delSp mod">
        <pc:chgData name="Fauve Duprez" userId="59fdc1fb-507d-4cdb-a31c-e3fd651e0acf" providerId="ADAL" clId="{E7BEDF7D-FBB2-4CB3-BB30-FBC781E8B794}" dt="2024-11-28T14:44:36.722" v="34" actId="478"/>
        <pc:sldMkLst>
          <pc:docMk/>
          <pc:sldMk cId="1943161816" sldId="2012"/>
        </pc:sldMkLst>
        <pc:spChg chg="del">
          <ac:chgData name="Fauve Duprez" userId="59fdc1fb-507d-4cdb-a31c-e3fd651e0acf" providerId="ADAL" clId="{E7BEDF7D-FBB2-4CB3-BB30-FBC781E8B794}" dt="2024-11-28T14:44:36.722" v="34" actId="478"/>
          <ac:spMkLst>
            <pc:docMk/>
            <pc:sldMk cId="1943161816" sldId="2012"/>
            <ac:spMk id="5" creationId="{0E5FB4D5-B452-4AA4-B83E-8DA93E143B9E}"/>
          </ac:spMkLst>
        </pc:spChg>
      </pc:sldChg>
      <pc:sldChg chg="delSp mod">
        <pc:chgData name="Fauve Duprez" userId="59fdc1fb-507d-4cdb-a31c-e3fd651e0acf" providerId="ADAL" clId="{E7BEDF7D-FBB2-4CB3-BB30-FBC781E8B794}" dt="2024-11-28T14:45:33.560" v="36" actId="478"/>
        <pc:sldMkLst>
          <pc:docMk/>
          <pc:sldMk cId="1990170823" sldId="2013"/>
        </pc:sldMkLst>
        <pc:spChg chg="del">
          <ac:chgData name="Fauve Duprez" userId="59fdc1fb-507d-4cdb-a31c-e3fd651e0acf" providerId="ADAL" clId="{E7BEDF7D-FBB2-4CB3-BB30-FBC781E8B794}" dt="2024-11-28T14:45:33.560" v="36" actId="478"/>
          <ac:spMkLst>
            <pc:docMk/>
            <pc:sldMk cId="1990170823" sldId="2013"/>
            <ac:spMk id="5" creationId="{0E5FB4D5-B452-4AA4-B83E-8DA93E143B9E}"/>
          </ac:spMkLst>
        </pc:spChg>
      </pc:sldChg>
      <pc:sldChg chg="delSp mod">
        <pc:chgData name="Fauve Duprez" userId="59fdc1fb-507d-4cdb-a31c-e3fd651e0acf" providerId="ADAL" clId="{E7BEDF7D-FBB2-4CB3-BB30-FBC781E8B794}" dt="2024-11-28T15:00:00.398" v="40" actId="478"/>
        <pc:sldMkLst>
          <pc:docMk/>
          <pc:sldMk cId="1264081225" sldId="2016"/>
        </pc:sldMkLst>
        <pc:spChg chg="del">
          <ac:chgData name="Fauve Duprez" userId="59fdc1fb-507d-4cdb-a31c-e3fd651e0acf" providerId="ADAL" clId="{E7BEDF7D-FBB2-4CB3-BB30-FBC781E8B794}" dt="2024-11-28T15:00:00.398" v="40" actId="478"/>
          <ac:spMkLst>
            <pc:docMk/>
            <pc:sldMk cId="1264081225" sldId="2016"/>
            <ac:spMk id="5" creationId="{0E5FB4D5-B452-4AA4-B83E-8DA93E143B9E}"/>
          </ac:spMkLst>
        </pc:spChg>
      </pc:sldChg>
      <pc:sldChg chg="delSp mod">
        <pc:chgData name="Fauve Duprez" userId="59fdc1fb-507d-4cdb-a31c-e3fd651e0acf" providerId="ADAL" clId="{E7BEDF7D-FBB2-4CB3-BB30-FBC781E8B794}" dt="2024-11-28T15:00:10.849" v="41" actId="478"/>
        <pc:sldMkLst>
          <pc:docMk/>
          <pc:sldMk cId="601026334" sldId="2017"/>
        </pc:sldMkLst>
        <pc:spChg chg="del">
          <ac:chgData name="Fauve Duprez" userId="59fdc1fb-507d-4cdb-a31c-e3fd651e0acf" providerId="ADAL" clId="{E7BEDF7D-FBB2-4CB3-BB30-FBC781E8B794}" dt="2024-11-28T15:00:10.849" v="41" actId="478"/>
          <ac:spMkLst>
            <pc:docMk/>
            <pc:sldMk cId="601026334" sldId="2017"/>
            <ac:spMk id="5" creationId="{6F258E83-974B-48F2-8F14-B1D94DB291B2}"/>
          </ac:spMkLst>
        </pc:spChg>
      </pc:sldChg>
      <pc:sldChg chg="delSp mod">
        <pc:chgData name="Fauve Duprez" userId="59fdc1fb-507d-4cdb-a31c-e3fd651e0acf" providerId="ADAL" clId="{E7BEDF7D-FBB2-4CB3-BB30-FBC781E8B794}" dt="2024-11-28T15:00:22.729" v="42" actId="478"/>
        <pc:sldMkLst>
          <pc:docMk/>
          <pc:sldMk cId="109022799" sldId="2019"/>
        </pc:sldMkLst>
        <pc:spChg chg="del">
          <ac:chgData name="Fauve Duprez" userId="59fdc1fb-507d-4cdb-a31c-e3fd651e0acf" providerId="ADAL" clId="{E7BEDF7D-FBB2-4CB3-BB30-FBC781E8B794}" dt="2024-11-28T15:00:22.729" v="42" actId="478"/>
          <ac:spMkLst>
            <pc:docMk/>
            <pc:sldMk cId="109022799" sldId="2019"/>
            <ac:spMk id="5" creationId="{6F258E83-974B-48F2-8F14-B1D94DB291B2}"/>
          </ac:spMkLst>
        </pc:spChg>
      </pc:sldChg>
      <pc:sldChg chg="delSp mod">
        <pc:chgData name="Fauve Duprez" userId="59fdc1fb-507d-4cdb-a31c-e3fd651e0acf" providerId="ADAL" clId="{E7BEDF7D-FBB2-4CB3-BB30-FBC781E8B794}" dt="2024-11-28T15:00:36.510" v="46" actId="478"/>
        <pc:sldMkLst>
          <pc:docMk/>
          <pc:sldMk cId="2374017515" sldId="2022"/>
        </pc:sldMkLst>
        <pc:spChg chg="del">
          <ac:chgData name="Fauve Duprez" userId="59fdc1fb-507d-4cdb-a31c-e3fd651e0acf" providerId="ADAL" clId="{E7BEDF7D-FBB2-4CB3-BB30-FBC781E8B794}" dt="2024-11-28T15:00:36.510" v="46" actId="478"/>
          <ac:spMkLst>
            <pc:docMk/>
            <pc:sldMk cId="2374017515" sldId="2022"/>
            <ac:spMk id="5" creationId="{0E5FB4D5-B452-4AA4-B83E-8DA93E143B9E}"/>
          </ac:spMkLst>
        </pc:spChg>
      </pc:sldChg>
      <pc:sldChg chg="delSp mod">
        <pc:chgData name="Fauve Duprez" userId="59fdc1fb-507d-4cdb-a31c-e3fd651e0acf" providerId="ADAL" clId="{E7BEDF7D-FBB2-4CB3-BB30-FBC781E8B794}" dt="2024-11-28T15:00:31.067" v="44" actId="478"/>
        <pc:sldMkLst>
          <pc:docMk/>
          <pc:sldMk cId="140656345" sldId="2024"/>
        </pc:sldMkLst>
        <pc:spChg chg="del">
          <ac:chgData name="Fauve Duprez" userId="59fdc1fb-507d-4cdb-a31c-e3fd651e0acf" providerId="ADAL" clId="{E7BEDF7D-FBB2-4CB3-BB30-FBC781E8B794}" dt="2024-11-28T15:00:31.067" v="44" actId="478"/>
          <ac:spMkLst>
            <pc:docMk/>
            <pc:sldMk cId="140656345" sldId="2024"/>
            <ac:spMk id="5" creationId="{0E5FB4D5-B452-4AA4-B83E-8DA93E143B9E}"/>
          </ac:spMkLst>
        </pc:spChg>
      </pc:sldChg>
      <pc:sldChg chg="delSp mod">
        <pc:chgData name="Fauve Duprez" userId="59fdc1fb-507d-4cdb-a31c-e3fd651e0acf" providerId="ADAL" clId="{E7BEDF7D-FBB2-4CB3-BB30-FBC781E8B794}" dt="2024-11-28T15:00:33.926" v="45" actId="478"/>
        <pc:sldMkLst>
          <pc:docMk/>
          <pc:sldMk cId="945592144" sldId="2025"/>
        </pc:sldMkLst>
        <pc:spChg chg="del">
          <ac:chgData name="Fauve Duprez" userId="59fdc1fb-507d-4cdb-a31c-e3fd651e0acf" providerId="ADAL" clId="{E7BEDF7D-FBB2-4CB3-BB30-FBC781E8B794}" dt="2024-11-28T15:00:33.926" v="45" actId="478"/>
          <ac:spMkLst>
            <pc:docMk/>
            <pc:sldMk cId="945592144" sldId="2025"/>
            <ac:spMk id="5" creationId="{0E5FB4D5-B452-4AA4-B83E-8DA93E143B9E}"/>
          </ac:spMkLst>
        </pc:spChg>
      </pc:sldChg>
      <pc:sldChg chg="delSp mod">
        <pc:chgData name="Fauve Duprez" userId="59fdc1fb-507d-4cdb-a31c-e3fd651e0acf" providerId="ADAL" clId="{E7BEDF7D-FBB2-4CB3-BB30-FBC781E8B794}" dt="2024-11-28T15:00:40.367" v="47" actId="478"/>
        <pc:sldMkLst>
          <pc:docMk/>
          <pc:sldMk cId="2412741998" sldId="2026"/>
        </pc:sldMkLst>
        <pc:spChg chg="del">
          <ac:chgData name="Fauve Duprez" userId="59fdc1fb-507d-4cdb-a31c-e3fd651e0acf" providerId="ADAL" clId="{E7BEDF7D-FBB2-4CB3-BB30-FBC781E8B794}" dt="2024-11-28T15:00:40.367" v="47" actId="478"/>
          <ac:spMkLst>
            <pc:docMk/>
            <pc:sldMk cId="2412741998" sldId="2026"/>
            <ac:spMk id="5" creationId="{0E5FB4D5-B452-4AA4-B83E-8DA93E143B9E}"/>
          </ac:spMkLst>
        </pc:spChg>
      </pc:sldChg>
      <pc:sldChg chg="add del">
        <pc:chgData name="Fauve Duprez" userId="59fdc1fb-507d-4cdb-a31c-e3fd651e0acf" providerId="ADAL" clId="{E7BEDF7D-FBB2-4CB3-BB30-FBC781E8B794}" dt="2024-11-28T15:03:37.395" v="51" actId="2890"/>
        <pc:sldMkLst>
          <pc:docMk/>
          <pc:sldMk cId="1147464981" sldId="2027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1821407016" sldId="2028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3995300609" sldId="2029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1956499011" sldId="2030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4128714092" sldId="2031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591986950" sldId="2032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2216166776" sldId="2033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1756272850" sldId="2034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2420080901" sldId="2035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2730552190" sldId="2036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1423820331" sldId="2037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1108988981" sldId="2038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2463170622" sldId="2039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310478104" sldId="2040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1204594789" sldId="2041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561855928" sldId="2042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1040265767" sldId="2043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1137516394" sldId="2044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3521858835" sldId="2045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3485581951" sldId="2046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486582063" sldId="2047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3280052166" sldId="2048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1203307375" sldId="2049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4231664483" sldId="2050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4247724323" sldId="2051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1964905037" sldId="2052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3678973269" sldId="2053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2241220307" sldId="2054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3615815125" sldId="2055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94128844" sldId="2056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2073677365" sldId="2057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2649019699" sldId="2058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1504368859" sldId="2059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3444260235" sldId="2060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722295117" sldId="2061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3212932070" sldId="2062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2448355344" sldId="2063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1845017496" sldId="2064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3599656908" sldId="2065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1208521078" sldId="2066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3441778378" sldId="2067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59260276" sldId="2068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2526656165" sldId="2069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1429702141" sldId="2070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91660671" sldId="2071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2406752642" sldId="2072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1201910043" sldId="2073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2872753279" sldId="2074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1161395788" sldId="2075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3679665122" sldId="2076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261992131" sldId="2077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2388774820" sldId="2078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1524807020" sldId="2079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551369798" sldId="2080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179227917" sldId="2081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1307990138" sldId="2082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4193051965" sldId="2083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338616501" sldId="2084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2867847060" sldId="2085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680677803" sldId="2086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2166177421" sldId="2087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732754957" sldId="2088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81333039" sldId="2089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1336669435" sldId="2090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1065125131" sldId="2091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3325292410" sldId="2092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3702067214" sldId="2093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2612513768" sldId="2094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1325171410" sldId="2095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3151730998" sldId="2096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2929720857" sldId="2097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1736955242" sldId="2098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2758630021" sldId="2099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2269344646" sldId="2100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2666959175" sldId="2101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324207108" sldId="2102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3531930384" sldId="2103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3492591550" sldId="2104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4290073912" sldId="2105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2430007386" sldId="2106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2260620732" sldId="2107"/>
        </pc:sldMkLst>
      </pc:sldChg>
      <pc:sldChg chg="add del replId">
        <pc:chgData name="Fauve Duprez" userId="59fdc1fb-507d-4cdb-a31c-e3fd651e0acf" providerId="ADAL" clId="{E7BEDF7D-FBB2-4CB3-BB30-FBC781E8B794}" dt="2024-11-28T15:03:37.395" v="51" actId="2890"/>
        <pc:sldMkLst>
          <pc:docMk/>
          <pc:sldMk cId="4121489960" sldId="2108"/>
        </pc:sldMkLst>
      </pc:sldChg>
    </pc:docChg>
  </pc:docChgLst>
  <pc:docChgLst>
    <pc:chgData name="Thijs Hauspie" userId="c5aa01d0-0751-4207-a587-d7124c844d8f" providerId="ADAL" clId="{EFD894B4-A0D5-4260-B75E-5B2611146D55}"/>
    <pc:docChg chg="undo redo custSel addSld delSld modSld sldOrd modSection">
      <pc:chgData name="Thijs Hauspie" userId="c5aa01d0-0751-4207-a587-d7124c844d8f" providerId="ADAL" clId="{EFD894B4-A0D5-4260-B75E-5B2611146D55}" dt="2023-11-17T11:51:01.417" v="5144" actId="20577"/>
      <pc:docMkLst>
        <pc:docMk/>
      </pc:docMkLst>
      <pc:sldChg chg="modSp mod">
        <pc:chgData name="Thijs Hauspie" userId="c5aa01d0-0751-4207-a587-d7124c844d8f" providerId="ADAL" clId="{EFD894B4-A0D5-4260-B75E-5B2611146D55}" dt="2023-11-13T10:40:24.623" v="33" actId="20577"/>
        <pc:sldMkLst>
          <pc:docMk/>
          <pc:sldMk cId="4162507869" sldId="259"/>
        </pc:sldMkLst>
        <pc:spChg chg="mod">
          <ac:chgData name="Thijs Hauspie" userId="c5aa01d0-0751-4207-a587-d7124c844d8f" providerId="ADAL" clId="{EFD894B4-A0D5-4260-B75E-5B2611146D55}" dt="2023-11-13T10:40:24.623" v="33" actId="20577"/>
          <ac:spMkLst>
            <pc:docMk/>
            <pc:sldMk cId="4162507869" sldId="259"/>
            <ac:spMk id="2" creationId="{1D528B7A-3168-440C-A60C-A036931164EC}"/>
          </ac:spMkLst>
        </pc:spChg>
        <pc:spChg chg="mod">
          <ac:chgData name="Thijs Hauspie" userId="c5aa01d0-0751-4207-a587-d7124c844d8f" providerId="ADAL" clId="{EFD894B4-A0D5-4260-B75E-5B2611146D55}" dt="2023-11-13T10:40:20.185" v="32"/>
          <ac:spMkLst>
            <pc:docMk/>
            <pc:sldMk cId="4162507869" sldId="259"/>
            <ac:spMk id="3" creationId="{70FE6360-0905-4150-BEDD-4BF877AD22CF}"/>
          </ac:spMkLst>
        </pc:spChg>
      </pc:sldChg>
      <pc:sldChg chg="del">
        <pc:chgData name="Thijs Hauspie" userId="c5aa01d0-0751-4207-a587-d7124c844d8f" providerId="ADAL" clId="{EFD894B4-A0D5-4260-B75E-5B2611146D55}" dt="2023-11-15T10:49:13.513" v="729" actId="47"/>
        <pc:sldMkLst>
          <pc:docMk/>
          <pc:sldMk cId="3575049609" sldId="272"/>
        </pc:sldMkLst>
      </pc:sldChg>
      <pc:sldChg chg="del">
        <pc:chgData name="Thijs Hauspie" userId="c5aa01d0-0751-4207-a587-d7124c844d8f" providerId="ADAL" clId="{EFD894B4-A0D5-4260-B75E-5B2611146D55}" dt="2023-11-15T10:49:14.824" v="730" actId="47"/>
        <pc:sldMkLst>
          <pc:docMk/>
          <pc:sldMk cId="607744203" sldId="274"/>
        </pc:sldMkLst>
      </pc:sldChg>
      <pc:sldChg chg="add">
        <pc:chgData name="Thijs Hauspie" userId="c5aa01d0-0751-4207-a587-d7124c844d8f" providerId="ADAL" clId="{EFD894B4-A0D5-4260-B75E-5B2611146D55}" dt="2023-11-13T11:08:25.741" v="257"/>
        <pc:sldMkLst>
          <pc:docMk/>
          <pc:sldMk cId="103995283" sldId="1614"/>
        </pc:sldMkLst>
      </pc:sldChg>
      <pc:sldChg chg="del">
        <pc:chgData name="Thijs Hauspie" userId="c5aa01d0-0751-4207-a587-d7124c844d8f" providerId="ADAL" clId="{EFD894B4-A0D5-4260-B75E-5B2611146D55}" dt="2023-11-13T11:08:11.298" v="256" actId="47"/>
        <pc:sldMkLst>
          <pc:docMk/>
          <pc:sldMk cId="1238229734" sldId="1661"/>
        </pc:sldMkLst>
      </pc:sldChg>
      <pc:sldChg chg="del">
        <pc:chgData name="Thijs Hauspie" userId="c5aa01d0-0751-4207-a587-d7124c844d8f" providerId="ADAL" clId="{EFD894B4-A0D5-4260-B75E-5B2611146D55}" dt="2023-11-13T11:08:11.298" v="256" actId="47"/>
        <pc:sldMkLst>
          <pc:docMk/>
          <pc:sldMk cId="1267954338" sldId="1664"/>
        </pc:sldMkLst>
      </pc:sldChg>
      <pc:sldChg chg="del">
        <pc:chgData name="Thijs Hauspie" userId="c5aa01d0-0751-4207-a587-d7124c844d8f" providerId="ADAL" clId="{EFD894B4-A0D5-4260-B75E-5B2611146D55}" dt="2023-11-13T11:08:11.298" v="256" actId="47"/>
        <pc:sldMkLst>
          <pc:docMk/>
          <pc:sldMk cId="2348170016" sldId="1665"/>
        </pc:sldMkLst>
      </pc:sldChg>
      <pc:sldChg chg="modSp add del mod">
        <pc:chgData name="Thijs Hauspie" userId="c5aa01d0-0751-4207-a587-d7124c844d8f" providerId="ADAL" clId="{EFD894B4-A0D5-4260-B75E-5B2611146D55}" dt="2023-11-15T17:27:59.105" v="3974" actId="20577"/>
        <pc:sldMkLst>
          <pc:docMk/>
          <pc:sldMk cId="87977084" sldId="1666"/>
        </pc:sldMkLst>
        <pc:spChg chg="mod">
          <ac:chgData name="Thijs Hauspie" userId="c5aa01d0-0751-4207-a587-d7124c844d8f" providerId="ADAL" clId="{EFD894B4-A0D5-4260-B75E-5B2611146D55}" dt="2023-11-15T17:23:33.266" v="3963"/>
          <ac:spMkLst>
            <pc:docMk/>
            <pc:sldMk cId="87977084" sldId="1666"/>
            <ac:spMk id="5" creationId="{3A004925-A370-44E2-A732-52A6295CBDEB}"/>
          </ac:spMkLst>
        </pc:spChg>
        <pc:spChg chg="mod">
          <ac:chgData name="Thijs Hauspie" userId="c5aa01d0-0751-4207-a587-d7124c844d8f" providerId="ADAL" clId="{EFD894B4-A0D5-4260-B75E-5B2611146D55}" dt="2023-11-15T17:27:59.105" v="3974" actId="20577"/>
          <ac:spMkLst>
            <pc:docMk/>
            <pc:sldMk cId="87977084" sldId="1666"/>
            <ac:spMk id="34" creationId="{C80E484F-3423-47AB-BCBA-3A891D8FA953}"/>
          </ac:spMkLst>
        </pc:spChg>
        <pc:picChg chg="mod">
          <ac:chgData name="Thijs Hauspie" userId="c5aa01d0-0751-4207-a587-d7124c844d8f" providerId="ADAL" clId="{EFD894B4-A0D5-4260-B75E-5B2611146D55}" dt="2023-11-15T17:27:03.319" v="3964" actId="14826"/>
          <ac:picMkLst>
            <pc:docMk/>
            <pc:sldMk cId="87977084" sldId="1666"/>
            <ac:picMk id="3" creationId="{127CEAC5-BDD0-4C30-B46C-6723A4093A60}"/>
          </ac:picMkLst>
        </pc:picChg>
      </pc:sldChg>
      <pc:sldChg chg="addSp delSp modSp add mod">
        <pc:chgData name="Thijs Hauspie" userId="c5aa01d0-0751-4207-a587-d7124c844d8f" providerId="ADAL" clId="{EFD894B4-A0D5-4260-B75E-5B2611146D55}" dt="2023-11-17T09:32:18.791" v="5115" actId="20577"/>
        <pc:sldMkLst>
          <pc:docMk/>
          <pc:sldMk cId="3670847624" sldId="1668"/>
        </pc:sldMkLst>
        <pc:spChg chg="mod">
          <ac:chgData name="Thijs Hauspie" userId="c5aa01d0-0751-4207-a587-d7124c844d8f" providerId="ADAL" clId="{EFD894B4-A0D5-4260-B75E-5B2611146D55}" dt="2023-11-15T17:28:09.749" v="3975"/>
          <ac:spMkLst>
            <pc:docMk/>
            <pc:sldMk cId="3670847624" sldId="1668"/>
            <ac:spMk id="5" creationId="{3A004925-A370-44E2-A732-52A6295CBDEB}"/>
          </ac:spMkLst>
        </pc:spChg>
        <pc:spChg chg="mod">
          <ac:chgData name="Thijs Hauspie" userId="c5aa01d0-0751-4207-a587-d7124c844d8f" providerId="ADAL" clId="{EFD894B4-A0D5-4260-B75E-5B2611146D55}" dt="2023-11-15T17:32:08.012" v="4087" actId="14100"/>
          <ac:spMkLst>
            <pc:docMk/>
            <pc:sldMk cId="3670847624" sldId="1668"/>
            <ac:spMk id="9" creationId="{87062B0F-5811-420D-A17E-658D7E10D205}"/>
          </ac:spMkLst>
        </pc:spChg>
        <pc:spChg chg="mod">
          <ac:chgData name="Thijs Hauspie" userId="c5aa01d0-0751-4207-a587-d7124c844d8f" providerId="ADAL" clId="{EFD894B4-A0D5-4260-B75E-5B2611146D55}" dt="2023-11-15T17:31:00.349" v="4070" actId="14100"/>
          <ac:spMkLst>
            <pc:docMk/>
            <pc:sldMk cId="3670847624" sldId="1668"/>
            <ac:spMk id="10" creationId="{A2E199BB-E155-4AD2-A173-E8C23D1EB5EE}"/>
          </ac:spMkLst>
        </pc:spChg>
        <pc:spChg chg="del">
          <ac:chgData name="Thijs Hauspie" userId="c5aa01d0-0751-4207-a587-d7124c844d8f" providerId="ADAL" clId="{EFD894B4-A0D5-4260-B75E-5B2611146D55}" dt="2023-11-15T17:31:59.044" v="4082" actId="478"/>
          <ac:spMkLst>
            <pc:docMk/>
            <pc:sldMk cId="3670847624" sldId="1668"/>
            <ac:spMk id="13" creationId="{43FFC0AE-E7C3-46B8-AED9-29275E889856}"/>
          </ac:spMkLst>
        </pc:spChg>
        <pc:spChg chg="del">
          <ac:chgData name="Thijs Hauspie" userId="c5aa01d0-0751-4207-a587-d7124c844d8f" providerId="ADAL" clId="{EFD894B4-A0D5-4260-B75E-5B2611146D55}" dt="2023-11-15T17:32:00.231" v="4083" actId="478"/>
          <ac:spMkLst>
            <pc:docMk/>
            <pc:sldMk cId="3670847624" sldId="1668"/>
            <ac:spMk id="14" creationId="{5AF9AA3D-8805-441E-884E-9058286A2161}"/>
          </ac:spMkLst>
        </pc:spChg>
        <pc:spChg chg="mod">
          <ac:chgData name="Thijs Hauspie" userId="c5aa01d0-0751-4207-a587-d7124c844d8f" providerId="ADAL" clId="{EFD894B4-A0D5-4260-B75E-5B2611146D55}" dt="2023-11-15T17:31:03.684" v="4071" actId="1076"/>
          <ac:spMkLst>
            <pc:docMk/>
            <pc:sldMk cId="3670847624" sldId="1668"/>
            <ac:spMk id="15" creationId="{72D2D461-DB2A-4A79-9EFE-72837515809F}"/>
          </ac:spMkLst>
        </pc:spChg>
        <pc:spChg chg="mod">
          <ac:chgData name="Thijs Hauspie" userId="c5aa01d0-0751-4207-a587-d7124c844d8f" providerId="ADAL" clId="{EFD894B4-A0D5-4260-B75E-5B2611146D55}" dt="2023-11-15T17:29:26.480" v="4036" actId="1035"/>
          <ac:spMkLst>
            <pc:docMk/>
            <pc:sldMk cId="3670847624" sldId="1668"/>
            <ac:spMk id="16" creationId="{832ED483-A824-427E-8700-5234419C810C}"/>
          </ac:spMkLst>
        </pc:spChg>
        <pc:spChg chg="mod">
          <ac:chgData name="Thijs Hauspie" userId="c5aa01d0-0751-4207-a587-d7124c844d8f" providerId="ADAL" clId="{EFD894B4-A0D5-4260-B75E-5B2611146D55}" dt="2023-11-17T09:32:18.791" v="5115" actId="20577"/>
          <ac:spMkLst>
            <pc:docMk/>
            <pc:sldMk cId="3670847624" sldId="1668"/>
            <ac:spMk id="27" creationId="{90E12F85-F281-4B37-8841-738766232637}"/>
          </ac:spMkLst>
        </pc:spChg>
        <pc:picChg chg="mod">
          <ac:chgData name="Thijs Hauspie" userId="c5aa01d0-0751-4207-a587-d7124c844d8f" providerId="ADAL" clId="{EFD894B4-A0D5-4260-B75E-5B2611146D55}" dt="2023-11-15T17:32:03.820" v="4085" actId="1076"/>
          <ac:picMkLst>
            <pc:docMk/>
            <pc:sldMk cId="3670847624" sldId="1668"/>
            <ac:picMk id="2" creationId="{D05017B2-61C4-42B6-9FCD-1D9EAD59095A}"/>
          </ac:picMkLst>
        </pc:picChg>
        <pc:picChg chg="mod">
          <ac:chgData name="Thijs Hauspie" userId="c5aa01d0-0751-4207-a587-d7124c844d8f" providerId="ADAL" clId="{EFD894B4-A0D5-4260-B75E-5B2611146D55}" dt="2023-11-15T17:29:06.463" v="4014" actId="1036"/>
          <ac:picMkLst>
            <pc:docMk/>
            <pc:sldMk cId="3670847624" sldId="1668"/>
            <ac:picMk id="3" creationId="{756A4041-57AE-4D41-96D2-8315E1491234}"/>
          </ac:picMkLst>
        </pc:picChg>
        <pc:picChg chg="del">
          <ac:chgData name="Thijs Hauspie" userId="c5aa01d0-0751-4207-a587-d7124c844d8f" providerId="ADAL" clId="{EFD894B4-A0D5-4260-B75E-5B2611146D55}" dt="2023-11-15T17:31:58.232" v="4081" actId="478"/>
          <ac:picMkLst>
            <pc:docMk/>
            <pc:sldMk cId="3670847624" sldId="1668"/>
            <ac:picMk id="4" creationId="{75F350C3-FF42-463F-BDEC-D7816D5BB419}"/>
          </ac:picMkLst>
        </pc:picChg>
        <pc:picChg chg="del">
          <ac:chgData name="Thijs Hauspie" userId="c5aa01d0-0751-4207-a587-d7124c844d8f" providerId="ADAL" clId="{EFD894B4-A0D5-4260-B75E-5B2611146D55}" dt="2023-11-15T17:28:31.641" v="3976" actId="478"/>
          <ac:picMkLst>
            <pc:docMk/>
            <pc:sldMk cId="3670847624" sldId="1668"/>
            <ac:picMk id="8" creationId="{6534CEE6-9EE9-40E8-A764-D8F6B4904531}"/>
          </ac:picMkLst>
        </pc:picChg>
        <pc:picChg chg="add mod">
          <ac:chgData name="Thijs Hauspie" userId="c5aa01d0-0751-4207-a587-d7124c844d8f" providerId="ADAL" clId="{EFD894B4-A0D5-4260-B75E-5B2611146D55}" dt="2023-11-15T17:28:35.682" v="3979" actId="1076"/>
          <ac:picMkLst>
            <pc:docMk/>
            <pc:sldMk cId="3670847624" sldId="1668"/>
            <ac:picMk id="11" creationId="{37818BD0-BA08-50B5-7D39-186E578422A7}"/>
          </ac:picMkLst>
        </pc:picChg>
      </pc:sldChg>
      <pc:sldChg chg="addSp delSp modSp add mod">
        <pc:chgData name="Thijs Hauspie" userId="c5aa01d0-0751-4207-a587-d7124c844d8f" providerId="ADAL" clId="{EFD894B4-A0D5-4260-B75E-5B2611146D55}" dt="2023-11-15T17:53:15.427" v="4197" actId="20577"/>
        <pc:sldMkLst>
          <pc:docMk/>
          <pc:sldMk cId="1343698569" sldId="1670"/>
        </pc:sldMkLst>
        <pc:spChg chg="add del mod">
          <ac:chgData name="Thijs Hauspie" userId="c5aa01d0-0751-4207-a587-d7124c844d8f" providerId="ADAL" clId="{EFD894B4-A0D5-4260-B75E-5B2611146D55}" dt="2023-11-15T17:34:14.515" v="4108" actId="478"/>
          <ac:spMkLst>
            <pc:docMk/>
            <pc:sldMk cId="1343698569" sldId="1670"/>
            <ac:spMk id="3" creationId="{A656B2E5-6CAF-DFAD-FD41-2236FFD2BB8E}"/>
          </ac:spMkLst>
        </pc:spChg>
        <pc:spChg chg="mod">
          <ac:chgData name="Thijs Hauspie" userId="c5aa01d0-0751-4207-a587-d7124c844d8f" providerId="ADAL" clId="{EFD894B4-A0D5-4260-B75E-5B2611146D55}" dt="2023-11-15T17:34:24.930" v="4109"/>
          <ac:spMkLst>
            <pc:docMk/>
            <pc:sldMk cId="1343698569" sldId="1670"/>
            <ac:spMk id="5" creationId="{3A004925-A370-44E2-A732-52A6295CBDEB}"/>
          </ac:spMkLst>
        </pc:spChg>
        <pc:spChg chg="mod">
          <ac:chgData name="Thijs Hauspie" userId="c5aa01d0-0751-4207-a587-d7124c844d8f" providerId="ADAL" clId="{EFD894B4-A0D5-4260-B75E-5B2611146D55}" dt="2023-11-15T17:53:15.427" v="4197" actId="20577"/>
          <ac:spMkLst>
            <pc:docMk/>
            <pc:sldMk cId="1343698569" sldId="1670"/>
            <ac:spMk id="6" creationId="{D218D92A-74AD-49F8-A8A9-AD801B689B50}"/>
          </ac:spMkLst>
        </pc:spChg>
        <pc:picChg chg="del">
          <ac:chgData name="Thijs Hauspie" userId="c5aa01d0-0751-4207-a587-d7124c844d8f" providerId="ADAL" clId="{EFD894B4-A0D5-4260-B75E-5B2611146D55}" dt="2023-11-15T17:33:09.281" v="4094" actId="478"/>
          <ac:picMkLst>
            <pc:docMk/>
            <pc:sldMk cId="1343698569" sldId="1670"/>
            <ac:picMk id="4" creationId="{4C3B917B-85AA-4C5B-B54A-664AF755B0BF}"/>
          </ac:picMkLst>
        </pc:picChg>
        <pc:picChg chg="del">
          <ac:chgData name="Thijs Hauspie" userId="c5aa01d0-0751-4207-a587-d7124c844d8f" providerId="ADAL" clId="{EFD894B4-A0D5-4260-B75E-5B2611146D55}" dt="2023-11-15T17:34:11.949" v="4107" actId="478"/>
          <ac:picMkLst>
            <pc:docMk/>
            <pc:sldMk cId="1343698569" sldId="1670"/>
            <ac:picMk id="8" creationId="{5FAB294E-C5A8-462A-8C06-1D2C07D57C84}"/>
          </ac:picMkLst>
        </pc:picChg>
      </pc:sldChg>
      <pc:sldChg chg="modSp add mod">
        <pc:chgData name="Thijs Hauspie" userId="c5aa01d0-0751-4207-a587-d7124c844d8f" providerId="ADAL" clId="{EFD894B4-A0D5-4260-B75E-5B2611146D55}" dt="2023-11-15T10:42:48.389" v="564" actId="20577"/>
        <pc:sldMkLst>
          <pc:docMk/>
          <pc:sldMk cId="4018008952" sldId="1680"/>
        </pc:sldMkLst>
        <pc:spChg chg="mod">
          <ac:chgData name="Thijs Hauspie" userId="c5aa01d0-0751-4207-a587-d7124c844d8f" providerId="ADAL" clId="{EFD894B4-A0D5-4260-B75E-5B2611146D55}" dt="2023-11-15T10:40:28.811" v="342" actId="20577"/>
          <ac:spMkLst>
            <pc:docMk/>
            <pc:sldMk cId="4018008952" sldId="1680"/>
            <ac:spMk id="2" creationId="{2487FA35-A2A9-47D2-B705-6EA42514C1AE}"/>
          </ac:spMkLst>
        </pc:spChg>
        <pc:spChg chg="mod">
          <ac:chgData name="Thijs Hauspie" userId="c5aa01d0-0751-4207-a587-d7124c844d8f" providerId="ADAL" clId="{EFD894B4-A0D5-4260-B75E-5B2611146D55}" dt="2023-11-15T10:42:48.389" v="564" actId="20577"/>
          <ac:spMkLst>
            <pc:docMk/>
            <pc:sldMk cId="4018008952" sldId="1680"/>
            <ac:spMk id="3" creationId="{AFA9732D-AB41-4AF6-9647-B5196F5786EE}"/>
          </ac:spMkLst>
        </pc:spChg>
      </pc:sldChg>
      <pc:sldChg chg="addSp delSp modSp add del mod modClrScheme chgLayout">
        <pc:chgData name="Thijs Hauspie" userId="c5aa01d0-0751-4207-a587-d7124c844d8f" providerId="ADAL" clId="{EFD894B4-A0D5-4260-B75E-5B2611146D55}" dt="2023-11-15T10:58:57.227" v="752"/>
        <pc:sldMkLst>
          <pc:docMk/>
          <pc:sldMk cId="2715246657" sldId="1707"/>
        </pc:sldMkLst>
        <pc:spChg chg="add mod ord">
          <ac:chgData name="Thijs Hauspie" userId="c5aa01d0-0751-4207-a587-d7124c844d8f" providerId="ADAL" clId="{EFD894B4-A0D5-4260-B75E-5B2611146D55}" dt="2023-11-15T10:58:10.700" v="749" actId="700"/>
          <ac:spMkLst>
            <pc:docMk/>
            <pc:sldMk cId="2715246657" sldId="1707"/>
            <ac:spMk id="2" creationId="{693CBA2E-0A83-B155-23CF-816CD4BDAC41}"/>
          </ac:spMkLst>
        </pc:spChg>
        <pc:spChg chg="mod ord">
          <ac:chgData name="Thijs Hauspie" userId="c5aa01d0-0751-4207-a587-d7124c844d8f" providerId="ADAL" clId="{EFD894B4-A0D5-4260-B75E-5B2611146D55}" dt="2023-11-15T10:58:57.227" v="752"/>
          <ac:spMkLst>
            <pc:docMk/>
            <pc:sldMk cId="2715246657" sldId="1707"/>
            <ac:spMk id="5" creationId="{3A004925-A370-44E2-A732-52A6295CBDEB}"/>
          </ac:spMkLst>
        </pc:spChg>
        <pc:spChg chg="mod ord">
          <ac:chgData name="Thijs Hauspie" userId="c5aa01d0-0751-4207-a587-d7124c844d8f" providerId="ADAL" clId="{EFD894B4-A0D5-4260-B75E-5B2611146D55}" dt="2023-11-15T10:58:10.700" v="749" actId="700"/>
          <ac:spMkLst>
            <pc:docMk/>
            <pc:sldMk cId="2715246657" sldId="1707"/>
            <ac:spMk id="6" creationId="{D218D92A-74AD-49F8-A8A9-AD801B689B50}"/>
          </ac:spMkLst>
        </pc:spChg>
        <pc:spChg chg="del mod ord">
          <ac:chgData name="Thijs Hauspie" userId="c5aa01d0-0751-4207-a587-d7124c844d8f" providerId="ADAL" clId="{EFD894B4-A0D5-4260-B75E-5B2611146D55}" dt="2023-11-15T10:58:10.700" v="749" actId="700"/>
          <ac:spMkLst>
            <pc:docMk/>
            <pc:sldMk cId="2715246657" sldId="1707"/>
            <ac:spMk id="7" creationId="{91A179EB-14B4-4616-A3C2-51B0188B9352}"/>
          </ac:spMkLst>
        </pc:spChg>
        <pc:spChg chg="mod ord">
          <ac:chgData name="Thijs Hauspie" userId="c5aa01d0-0751-4207-a587-d7124c844d8f" providerId="ADAL" clId="{EFD894B4-A0D5-4260-B75E-5B2611146D55}" dt="2023-11-15T10:58:10.700" v="749" actId="700"/>
          <ac:spMkLst>
            <pc:docMk/>
            <pc:sldMk cId="2715246657" sldId="1707"/>
            <ac:spMk id="11" creationId="{E92B4307-79E9-4424-B212-09EC974E3AE2}"/>
          </ac:spMkLst>
        </pc:spChg>
      </pc:sldChg>
      <pc:sldChg chg="addSp delSp modSp add del mod modClrScheme chgLayout">
        <pc:chgData name="Thijs Hauspie" userId="c5aa01d0-0751-4207-a587-d7124c844d8f" providerId="ADAL" clId="{EFD894B4-A0D5-4260-B75E-5B2611146D55}" dt="2023-11-15T15:02:29.388" v="1412"/>
        <pc:sldMkLst>
          <pc:docMk/>
          <pc:sldMk cId="3812698982" sldId="1709"/>
        </pc:sldMkLst>
        <pc:spChg chg="add mod ord">
          <ac:chgData name="Thijs Hauspie" userId="c5aa01d0-0751-4207-a587-d7124c844d8f" providerId="ADAL" clId="{EFD894B4-A0D5-4260-B75E-5B2611146D55}" dt="2023-11-15T10:58:10.700" v="749" actId="700"/>
          <ac:spMkLst>
            <pc:docMk/>
            <pc:sldMk cId="3812698982" sldId="1709"/>
            <ac:spMk id="2" creationId="{BDCCCE84-50E3-D8C5-B9FA-F06646FB033E}"/>
          </ac:spMkLst>
        </pc:spChg>
        <pc:spChg chg="mod ord">
          <ac:chgData name="Thijs Hauspie" userId="c5aa01d0-0751-4207-a587-d7124c844d8f" providerId="ADAL" clId="{EFD894B4-A0D5-4260-B75E-5B2611146D55}" dt="2023-11-15T15:02:29.388" v="1412"/>
          <ac:spMkLst>
            <pc:docMk/>
            <pc:sldMk cId="3812698982" sldId="1709"/>
            <ac:spMk id="5" creationId="{3A004925-A370-44E2-A732-52A6295CBDEB}"/>
          </ac:spMkLst>
        </pc:spChg>
        <pc:spChg chg="mod ord">
          <ac:chgData name="Thijs Hauspie" userId="c5aa01d0-0751-4207-a587-d7124c844d8f" providerId="ADAL" clId="{EFD894B4-A0D5-4260-B75E-5B2611146D55}" dt="2023-11-15T15:02:11.427" v="1408"/>
          <ac:spMkLst>
            <pc:docMk/>
            <pc:sldMk cId="3812698982" sldId="1709"/>
            <ac:spMk id="6" creationId="{D218D92A-74AD-49F8-A8A9-AD801B689B50}"/>
          </ac:spMkLst>
        </pc:spChg>
        <pc:spChg chg="del mod ord">
          <ac:chgData name="Thijs Hauspie" userId="c5aa01d0-0751-4207-a587-d7124c844d8f" providerId="ADAL" clId="{EFD894B4-A0D5-4260-B75E-5B2611146D55}" dt="2023-11-15T10:58:10.700" v="749" actId="700"/>
          <ac:spMkLst>
            <pc:docMk/>
            <pc:sldMk cId="3812698982" sldId="1709"/>
            <ac:spMk id="7" creationId="{91A179EB-14B4-4616-A3C2-51B0188B9352}"/>
          </ac:spMkLst>
        </pc:spChg>
        <pc:spChg chg="mod ord">
          <ac:chgData name="Thijs Hauspie" userId="c5aa01d0-0751-4207-a587-d7124c844d8f" providerId="ADAL" clId="{EFD894B4-A0D5-4260-B75E-5B2611146D55}" dt="2023-11-15T10:58:10.700" v="749" actId="700"/>
          <ac:spMkLst>
            <pc:docMk/>
            <pc:sldMk cId="3812698982" sldId="1709"/>
            <ac:spMk id="8" creationId="{B279C2AF-5DFA-4259-A33E-340B3E2D6AEA}"/>
          </ac:spMkLst>
        </pc:spChg>
      </pc:sldChg>
      <pc:sldChg chg="addSp delSp modSp add del mod modClrScheme chgLayout">
        <pc:chgData name="Thijs Hauspie" userId="c5aa01d0-0751-4207-a587-d7124c844d8f" providerId="ADAL" clId="{EFD894B4-A0D5-4260-B75E-5B2611146D55}" dt="2023-11-15T15:05:27.120" v="1467" actId="47"/>
        <pc:sldMkLst>
          <pc:docMk/>
          <pc:sldMk cId="2820124424" sldId="1711"/>
        </pc:sldMkLst>
        <pc:spChg chg="add mod ord">
          <ac:chgData name="Thijs Hauspie" userId="c5aa01d0-0751-4207-a587-d7124c844d8f" providerId="ADAL" clId="{EFD894B4-A0D5-4260-B75E-5B2611146D55}" dt="2023-11-15T10:58:10.700" v="749" actId="700"/>
          <ac:spMkLst>
            <pc:docMk/>
            <pc:sldMk cId="2820124424" sldId="1711"/>
            <ac:spMk id="3" creationId="{22A7F303-7FC6-3952-1688-26A04F689E6B}"/>
          </ac:spMkLst>
        </pc:spChg>
        <pc:spChg chg="mod ord">
          <ac:chgData name="Thijs Hauspie" userId="c5aa01d0-0751-4207-a587-d7124c844d8f" providerId="ADAL" clId="{EFD894B4-A0D5-4260-B75E-5B2611146D55}" dt="2023-11-15T10:58:10.700" v="749" actId="700"/>
          <ac:spMkLst>
            <pc:docMk/>
            <pc:sldMk cId="2820124424" sldId="1711"/>
            <ac:spMk id="5" creationId="{3A004925-A370-44E2-A732-52A6295CBDEB}"/>
          </ac:spMkLst>
        </pc:spChg>
        <pc:spChg chg="mod ord">
          <ac:chgData name="Thijs Hauspie" userId="c5aa01d0-0751-4207-a587-d7124c844d8f" providerId="ADAL" clId="{EFD894B4-A0D5-4260-B75E-5B2611146D55}" dt="2023-11-15T10:58:10.700" v="749" actId="700"/>
          <ac:spMkLst>
            <pc:docMk/>
            <pc:sldMk cId="2820124424" sldId="1711"/>
            <ac:spMk id="6" creationId="{D218D92A-74AD-49F8-A8A9-AD801B689B50}"/>
          </ac:spMkLst>
        </pc:spChg>
        <pc:spChg chg="del mod ord">
          <ac:chgData name="Thijs Hauspie" userId="c5aa01d0-0751-4207-a587-d7124c844d8f" providerId="ADAL" clId="{EFD894B4-A0D5-4260-B75E-5B2611146D55}" dt="2023-11-15T10:58:10.700" v="749" actId="700"/>
          <ac:spMkLst>
            <pc:docMk/>
            <pc:sldMk cId="2820124424" sldId="1711"/>
            <ac:spMk id="7" creationId="{91A179EB-14B4-4616-A3C2-51B0188B9352}"/>
          </ac:spMkLst>
        </pc:spChg>
        <pc:spChg chg="mod ord">
          <ac:chgData name="Thijs Hauspie" userId="c5aa01d0-0751-4207-a587-d7124c844d8f" providerId="ADAL" clId="{EFD894B4-A0D5-4260-B75E-5B2611146D55}" dt="2023-11-15T10:58:10.700" v="749" actId="700"/>
          <ac:spMkLst>
            <pc:docMk/>
            <pc:sldMk cId="2820124424" sldId="1711"/>
            <ac:spMk id="31" creationId="{A3471519-90BA-4B30-B687-61F2BBF3630C}"/>
          </ac:spMkLst>
        </pc:spChg>
      </pc:sldChg>
      <pc:sldChg chg="addSp modSp add del mod modClrScheme chgLayout">
        <pc:chgData name="Thijs Hauspie" userId="c5aa01d0-0751-4207-a587-d7124c844d8f" providerId="ADAL" clId="{EFD894B4-A0D5-4260-B75E-5B2611146D55}" dt="2023-11-15T15:27:56.297" v="2346" actId="47"/>
        <pc:sldMkLst>
          <pc:docMk/>
          <pc:sldMk cId="3221001398" sldId="1713"/>
        </pc:sldMkLst>
        <pc:spChg chg="add mod ord">
          <ac:chgData name="Thijs Hauspie" userId="c5aa01d0-0751-4207-a587-d7124c844d8f" providerId="ADAL" clId="{EFD894B4-A0D5-4260-B75E-5B2611146D55}" dt="2023-11-15T10:58:10.700" v="749" actId="700"/>
          <ac:spMkLst>
            <pc:docMk/>
            <pc:sldMk cId="3221001398" sldId="1713"/>
            <ac:spMk id="2" creationId="{7E9F677C-22FC-B5F8-6DAA-81FDBCD6188A}"/>
          </ac:spMkLst>
        </pc:spChg>
        <pc:spChg chg="mod ord">
          <ac:chgData name="Thijs Hauspie" userId="c5aa01d0-0751-4207-a587-d7124c844d8f" providerId="ADAL" clId="{EFD894B4-A0D5-4260-B75E-5B2611146D55}" dt="2023-11-15T10:58:10.700" v="749" actId="700"/>
          <ac:spMkLst>
            <pc:docMk/>
            <pc:sldMk cId="3221001398" sldId="1713"/>
            <ac:spMk id="5" creationId="{3A004925-A370-44E2-A732-52A6295CBDEB}"/>
          </ac:spMkLst>
        </pc:spChg>
        <pc:spChg chg="mod ord">
          <ac:chgData name="Thijs Hauspie" userId="c5aa01d0-0751-4207-a587-d7124c844d8f" providerId="ADAL" clId="{EFD894B4-A0D5-4260-B75E-5B2611146D55}" dt="2023-11-15T10:58:10.798" v="750" actId="27636"/>
          <ac:spMkLst>
            <pc:docMk/>
            <pc:sldMk cId="3221001398" sldId="1713"/>
            <ac:spMk id="6" creationId="{D218D92A-74AD-49F8-A8A9-AD801B689B50}"/>
          </ac:spMkLst>
        </pc:spChg>
        <pc:spChg chg="mod ord">
          <ac:chgData name="Thijs Hauspie" userId="c5aa01d0-0751-4207-a587-d7124c844d8f" providerId="ADAL" clId="{EFD894B4-A0D5-4260-B75E-5B2611146D55}" dt="2023-11-15T10:58:10.700" v="749" actId="700"/>
          <ac:spMkLst>
            <pc:docMk/>
            <pc:sldMk cId="3221001398" sldId="1713"/>
            <ac:spMk id="43" creationId="{90ABE4EF-EF12-491A-965F-901562F55120}"/>
          </ac:spMkLst>
        </pc:spChg>
      </pc:sldChg>
      <pc:sldChg chg="addSp delSp modSp add del mod modClrScheme chgLayout">
        <pc:chgData name="Thijs Hauspie" userId="c5aa01d0-0751-4207-a587-d7124c844d8f" providerId="ADAL" clId="{EFD894B4-A0D5-4260-B75E-5B2611146D55}" dt="2023-11-15T15:27:58.760" v="2347" actId="47"/>
        <pc:sldMkLst>
          <pc:docMk/>
          <pc:sldMk cId="1267768629" sldId="1716"/>
        </pc:sldMkLst>
        <pc:spChg chg="add mod ord">
          <ac:chgData name="Thijs Hauspie" userId="c5aa01d0-0751-4207-a587-d7124c844d8f" providerId="ADAL" clId="{EFD894B4-A0D5-4260-B75E-5B2611146D55}" dt="2023-11-15T10:58:10.700" v="749" actId="700"/>
          <ac:spMkLst>
            <pc:docMk/>
            <pc:sldMk cId="1267768629" sldId="1716"/>
            <ac:spMk id="2" creationId="{2685F0B4-D27E-44CB-FD42-370A995ECE9D}"/>
          </ac:spMkLst>
        </pc:spChg>
        <pc:spChg chg="del mod ord">
          <ac:chgData name="Thijs Hauspie" userId="c5aa01d0-0751-4207-a587-d7124c844d8f" providerId="ADAL" clId="{EFD894B4-A0D5-4260-B75E-5B2611146D55}" dt="2023-11-15T10:58:10.700" v="749" actId="700"/>
          <ac:spMkLst>
            <pc:docMk/>
            <pc:sldMk cId="1267768629" sldId="1716"/>
            <ac:spMk id="3" creationId="{9E039ADD-5649-430F-8C55-604FBF04157C}"/>
          </ac:spMkLst>
        </pc:spChg>
        <pc:spChg chg="mod ord">
          <ac:chgData name="Thijs Hauspie" userId="c5aa01d0-0751-4207-a587-d7124c844d8f" providerId="ADAL" clId="{EFD894B4-A0D5-4260-B75E-5B2611146D55}" dt="2023-11-15T10:58:10.700" v="749" actId="700"/>
          <ac:spMkLst>
            <pc:docMk/>
            <pc:sldMk cId="1267768629" sldId="1716"/>
            <ac:spMk id="5" creationId="{3A004925-A370-44E2-A732-52A6295CBDEB}"/>
          </ac:spMkLst>
        </pc:spChg>
        <pc:spChg chg="mod ord">
          <ac:chgData name="Thijs Hauspie" userId="c5aa01d0-0751-4207-a587-d7124c844d8f" providerId="ADAL" clId="{EFD894B4-A0D5-4260-B75E-5B2611146D55}" dt="2023-11-15T10:58:10.700" v="749" actId="700"/>
          <ac:spMkLst>
            <pc:docMk/>
            <pc:sldMk cId="1267768629" sldId="1716"/>
            <ac:spMk id="6" creationId="{D218D92A-74AD-49F8-A8A9-AD801B689B50}"/>
          </ac:spMkLst>
        </pc:spChg>
        <pc:spChg chg="mod ord">
          <ac:chgData name="Thijs Hauspie" userId="c5aa01d0-0751-4207-a587-d7124c844d8f" providerId="ADAL" clId="{EFD894B4-A0D5-4260-B75E-5B2611146D55}" dt="2023-11-15T10:58:10.700" v="749" actId="700"/>
          <ac:spMkLst>
            <pc:docMk/>
            <pc:sldMk cId="1267768629" sldId="1716"/>
            <ac:spMk id="43" creationId="{90ABE4EF-EF12-491A-965F-901562F55120}"/>
          </ac:spMkLst>
        </pc:spChg>
      </pc:sldChg>
      <pc:sldChg chg="modSp add del mod modClrScheme chgLayout">
        <pc:chgData name="Thijs Hauspie" userId="c5aa01d0-0751-4207-a587-d7124c844d8f" providerId="ADAL" clId="{EFD894B4-A0D5-4260-B75E-5B2611146D55}" dt="2023-11-15T15:05:34.455" v="1468" actId="47"/>
        <pc:sldMkLst>
          <pc:docMk/>
          <pc:sldMk cId="1452356362" sldId="1720"/>
        </pc:sldMkLst>
        <pc:spChg chg="mod ord">
          <ac:chgData name="Thijs Hauspie" userId="c5aa01d0-0751-4207-a587-d7124c844d8f" providerId="ADAL" clId="{EFD894B4-A0D5-4260-B75E-5B2611146D55}" dt="2023-11-15T10:58:10.700" v="749" actId="700"/>
          <ac:spMkLst>
            <pc:docMk/>
            <pc:sldMk cId="1452356362" sldId="1720"/>
            <ac:spMk id="5" creationId="{3A004925-A370-44E2-A732-52A6295CBDEB}"/>
          </ac:spMkLst>
        </pc:spChg>
        <pc:spChg chg="mod ord">
          <ac:chgData name="Thijs Hauspie" userId="c5aa01d0-0751-4207-a587-d7124c844d8f" providerId="ADAL" clId="{EFD894B4-A0D5-4260-B75E-5B2611146D55}" dt="2023-11-15T10:58:10.700" v="749" actId="700"/>
          <ac:spMkLst>
            <pc:docMk/>
            <pc:sldMk cId="1452356362" sldId="1720"/>
            <ac:spMk id="6" creationId="{D218D92A-74AD-49F8-A8A9-AD801B689B50}"/>
          </ac:spMkLst>
        </pc:spChg>
        <pc:spChg chg="mod ord">
          <ac:chgData name="Thijs Hauspie" userId="c5aa01d0-0751-4207-a587-d7124c844d8f" providerId="ADAL" clId="{EFD894B4-A0D5-4260-B75E-5B2611146D55}" dt="2023-11-15T10:58:10.700" v="749" actId="700"/>
          <ac:spMkLst>
            <pc:docMk/>
            <pc:sldMk cId="1452356362" sldId="1720"/>
            <ac:spMk id="31" creationId="{A3471519-90BA-4B30-B687-61F2BBF3630C}"/>
          </ac:spMkLst>
        </pc:spChg>
        <pc:picChg chg="mod ord">
          <ac:chgData name="Thijs Hauspie" userId="c5aa01d0-0751-4207-a587-d7124c844d8f" providerId="ADAL" clId="{EFD894B4-A0D5-4260-B75E-5B2611146D55}" dt="2023-11-15T10:58:10.700" v="749" actId="700"/>
          <ac:picMkLst>
            <pc:docMk/>
            <pc:sldMk cId="1452356362" sldId="1720"/>
            <ac:picMk id="18" creationId="{BECE0A52-4A68-4448-9A1B-ADEC52D6EAF1}"/>
          </ac:picMkLst>
        </pc:picChg>
      </pc:sldChg>
      <pc:sldChg chg="modSp add mod">
        <pc:chgData name="Thijs Hauspie" userId="c5aa01d0-0751-4207-a587-d7124c844d8f" providerId="ADAL" clId="{EFD894B4-A0D5-4260-B75E-5B2611146D55}" dt="2023-11-13T11:10:41.455" v="268" actId="20577"/>
        <pc:sldMkLst>
          <pc:docMk/>
          <pc:sldMk cId="4021574165" sldId="1721"/>
        </pc:sldMkLst>
        <pc:spChg chg="mod">
          <ac:chgData name="Thijs Hauspie" userId="c5aa01d0-0751-4207-a587-d7124c844d8f" providerId="ADAL" clId="{EFD894B4-A0D5-4260-B75E-5B2611146D55}" dt="2023-11-13T10:41:37.020" v="70" actId="20577"/>
          <ac:spMkLst>
            <pc:docMk/>
            <pc:sldMk cId="4021574165" sldId="1721"/>
            <ac:spMk id="2" creationId="{1D528B7A-3168-440C-A60C-A036931164EC}"/>
          </ac:spMkLst>
        </pc:spChg>
        <pc:spChg chg="mod">
          <ac:chgData name="Thijs Hauspie" userId="c5aa01d0-0751-4207-a587-d7124c844d8f" providerId="ADAL" clId="{EFD894B4-A0D5-4260-B75E-5B2611146D55}" dt="2023-11-13T11:10:41.455" v="268" actId="20577"/>
          <ac:spMkLst>
            <pc:docMk/>
            <pc:sldMk cId="4021574165" sldId="1721"/>
            <ac:spMk id="4" creationId="{AFADBEE7-7DB1-4468-A19F-EE1EC696AF82}"/>
          </ac:spMkLst>
        </pc:spChg>
      </pc:sldChg>
      <pc:sldChg chg="del">
        <pc:chgData name="Thijs Hauspie" userId="c5aa01d0-0751-4207-a587-d7124c844d8f" providerId="ADAL" clId="{EFD894B4-A0D5-4260-B75E-5B2611146D55}" dt="2023-11-15T16:30:29.665" v="3229" actId="47"/>
        <pc:sldMkLst>
          <pc:docMk/>
          <pc:sldMk cId="1366250084" sldId="1731"/>
        </pc:sldMkLst>
      </pc:sldChg>
      <pc:sldChg chg="add">
        <pc:chgData name="Thijs Hauspie" userId="c5aa01d0-0751-4207-a587-d7124c844d8f" providerId="ADAL" clId="{EFD894B4-A0D5-4260-B75E-5B2611146D55}" dt="2023-11-13T10:42:15.023" v="71"/>
        <pc:sldMkLst>
          <pc:docMk/>
          <pc:sldMk cId="692158755" sldId="1732"/>
        </pc:sldMkLst>
      </pc:sldChg>
      <pc:sldChg chg="addSp delSp modSp mod">
        <pc:chgData name="Thijs Hauspie" userId="c5aa01d0-0751-4207-a587-d7124c844d8f" providerId="ADAL" clId="{EFD894B4-A0D5-4260-B75E-5B2611146D55}" dt="2023-11-15T17:44:21.047" v="4142" actId="1076"/>
        <pc:sldMkLst>
          <pc:docMk/>
          <pc:sldMk cId="912549233" sldId="1736"/>
        </pc:sldMkLst>
        <pc:spChg chg="mod">
          <ac:chgData name="Thijs Hauspie" userId="c5aa01d0-0751-4207-a587-d7124c844d8f" providerId="ADAL" clId="{EFD894B4-A0D5-4260-B75E-5B2611146D55}" dt="2023-11-15T17:43:22.606" v="4132"/>
          <ac:spMkLst>
            <pc:docMk/>
            <pc:sldMk cId="912549233" sldId="1736"/>
            <ac:spMk id="2" creationId="{CB15C49E-74BB-4B20-BF2C-68F451A912DF}"/>
          </ac:spMkLst>
        </pc:spChg>
        <pc:spChg chg="del">
          <ac:chgData name="Thijs Hauspie" userId="c5aa01d0-0751-4207-a587-d7124c844d8f" providerId="ADAL" clId="{EFD894B4-A0D5-4260-B75E-5B2611146D55}" dt="2023-11-15T17:39:55.007" v="4114" actId="478"/>
          <ac:spMkLst>
            <pc:docMk/>
            <pc:sldMk cId="912549233" sldId="1736"/>
            <ac:spMk id="8" creationId="{CFD7ACBD-D43A-4A58-BA23-7D56DBD1E621}"/>
          </ac:spMkLst>
        </pc:spChg>
        <pc:picChg chg="add del mod">
          <ac:chgData name="Thijs Hauspie" userId="c5aa01d0-0751-4207-a587-d7124c844d8f" providerId="ADAL" clId="{EFD894B4-A0D5-4260-B75E-5B2611146D55}" dt="2023-11-15T17:44:17.860" v="4138" actId="478"/>
          <ac:picMkLst>
            <pc:docMk/>
            <pc:sldMk cId="912549233" sldId="1736"/>
            <ac:picMk id="7" creationId="{015E00E6-DE8B-FFBC-51B4-647E8931289D}"/>
          </ac:picMkLst>
        </pc:picChg>
        <pc:picChg chg="add mod">
          <ac:chgData name="Thijs Hauspie" userId="c5aa01d0-0751-4207-a587-d7124c844d8f" providerId="ADAL" clId="{EFD894B4-A0D5-4260-B75E-5B2611146D55}" dt="2023-11-15T17:44:21.047" v="4142" actId="1076"/>
          <ac:picMkLst>
            <pc:docMk/>
            <pc:sldMk cId="912549233" sldId="1736"/>
            <ac:picMk id="10" creationId="{F21CFB91-3216-E6E2-41DB-F6836DAC1CDD}"/>
          </ac:picMkLst>
        </pc:picChg>
      </pc:sldChg>
      <pc:sldChg chg="del">
        <pc:chgData name="Thijs Hauspie" userId="c5aa01d0-0751-4207-a587-d7124c844d8f" providerId="ADAL" clId="{EFD894B4-A0D5-4260-B75E-5B2611146D55}" dt="2023-11-13T11:08:11.298" v="256" actId="47"/>
        <pc:sldMkLst>
          <pc:docMk/>
          <pc:sldMk cId="2248495167" sldId="1739"/>
        </pc:sldMkLst>
      </pc:sldChg>
      <pc:sldChg chg="del">
        <pc:chgData name="Thijs Hauspie" userId="c5aa01d0-0751-4207-a587-d7124c844d8f" providerId="ADAL" clId="{EFD894B4-A0D5-4260-B75E-5B2611146D55}" dt="2023-11-13T11:08:11.298" v="256" actId="47"/>
        <pc:sldMkLst>
          <pc:docMk/>
          <pc:sldMk cId="2406845089" sldId="1745"/>
        </pc:sldMkLst>
      </pc:sldChg>
      <pc:sldChg chg="modSp add mod">
        <pc:chgData name="Thijs Hauspie" userId="c5aa01d0-0751-4207-a587-d7124c844d8f" providerId="ADAL" clId="{EFD894B4-A0D5-4260-B75E-5B2611146D55}" dt="2023-11-15T10:48:43.715" v="728" actId="20577"/>
        <pc:sldMkLst>
          <pc:docMk/>
          <pc:sldMk cId="2871171670" sldId="1748"/>
        </pc:sldMkLst>
        <pc:spChg chg="mod">
          <ac:chgData name="Thijs Hauspie" userId="c5aa01d0-0751-4207-a587-d7124c844d8f" providerId="ADAL" clId="{EFD894B4-A0D5-4260-B75E-5B2611146D55}" dt="2023-11-15T10:44:21.307" v="570"/>
          <ac:spMkLst>
            <pc:docMk/>
            <pc:sldMk cId="2871171670" sldId="1748"/>
            <ac:spMk id="2" creationId="{2487FA35-A2A9-47D2-B705-6EA42514C1AE}"/>
          </ac:spMkLst>
        </pc:spChg>
        <pc:spChg chg="mod">
          <ac:chgData name="Thijs Hauspie" userId="c5aa01d0-0751-4207-a587-d7124c844d8f" providerId="ADAL" clId="{EFD894B4-A0D5-4260-B75E-5B2611146D55}" dt="2023-11-15T10:48:43.715" v="728" actId="20577"/>
          <ac:spMkLst>
            <pc:docMk/>
            <pc:sldMk cId="2871171670" sldId="1748"/>
            <ac:spMk id="3" creationId="{AFA9732D-AB41-4AF6-9647-B5196F5786EE}"/>
          </ac:spMkLst>
        </pc:spChg>
      </pc:sldChg>
      <pc:sldChg chg="addSp delSp modSp add mod modClrScheme chgLayout">
        <pc:chgData name="Thijs Hauspie" userId="c5aa01d0-0751-4207-a587-d7124c844d8f" providerId="ADAL" clId="{EFD894B4-A0D5-4260-B75E-5B2611146D55}" dt="2023-11-15T17:57:07.342" v="4333"/>
        <pc:sldMkLst>
          <pc:docMk/>
          <pc:sldMk cId="587871540" sldId="1752"/>
        </pc:sldMkLst>
        <pc:spChg chg="add mod ord">
          <ac:chgData name="Thijs Hauspie" userId="c5aa01d0-0751-4207-a587-d7124c844d8f" providerId="ADAL" clId="{EFD894B4-A0D5-4260-B75E-5B2611146D55}" dt="2023-11-15T17:56:02.953" v="4209" actId="700"/>
          <ac:spMkLst>
            <pc:docMk/>
            <pc:sldMk cId="587871540" sldId="1752"/>
            <ac:spMk id="2" creationId="{7B344C36-EEF8-5DD1-3B9C-A78C1FBE2C87}"/>
          </ac:spMkLst>
        </pc:spChg>
        <pc:spChg chg="mod ord">
          <ac:chgData name="Thijs Hauspie" userId="c5aa01d0-0751-4207-a587-d7124c844d8f" providerId="ADAL" clId="{EFD894B4-A0D5-4260-B75E-5B2611146D55}" dt="2023-11-15T17:56:12.812" v="4211"/>
          <ac:spMkLst>
            <pc:docMk/>
            <pc:sldMk cId="587871540" sldId="1752"/>
            <ac:spMk id="5" creationId="{3A004925-A370-44E2-A732-52A6295CBDEB}"/>
          </ac:spMkLst>
        </pc:spChg>
        <pc:spChg chg="mod ord">
          <ac:chgData name="Thijs Hauspie" userId="c5aa01d0-0751-4207-a587-d7124c844d8f" providerId="ADAL" clId="{EFD894B4-A0D5-4260-B75E-5B2611146D55}" dt="2023-11-15T17:57:07.342" v="4333"/>
          <ac:spMkLst>
            <pc:docMk/>
            <pc:sldMk cId="587871540" sldId="1752"/>
            <ac:spMk id="6" creationId="{D218D92A-74AD-49F8-A8A9-AD801B689B50}"/>
          </ac:spMkLst>
        </pc:spChg>
        <pc:spChg chg="del mod ord">
          <ac:chgData name="Thijs Hauspie" userId="c5aa01d0-0751-4207-a587-d7124c844d8f" providerId="ADAL" clId="{EFD894B4-A0D5-4260-B75E-5B2611146D55}" dt="2023-11-15T17:56:02.953" v="4209" actId="700"/>
          <ac:spMkLst>
            <pc:docMk/>
            <pc:sldMk cId="587871540" sldId="1752"/>
            <ac:spMk id="7" creationId="{91A179EB-14B4-4616-A3C2-51B0188B9352}"/>
          </ac:spMkLst>
        </pc:spChg>
        <pc:spChg chg="mod ord">
          <ac:chgData name="Thijs Hauspie" userId="c5aa01d0-0751-4207-a587-d7124c844d8f" providerId="ADAL" clId="{EFD894B4-A0D5-4260-B75E-5B2611146D55}" dt="2023-11-15T17:56:02.953" v="4209" actId="700"/>
          <ac:spMkLst>
            <pc:docMk/>
            <pc:sldMk cId="587871540" sldId="1752"/>
            <ac:spMk id="11" creationId="{6876C9D2-FF11-4B5B-B013-13D1514EBBA7}"/>
          </ac:spMkLst>
        </pc:spChg>
      </pc:sldChg>
      <pc:sldChg chg="addSp delSp modSp add mod modClrScheme chgLayout">
        <pc:chgData name="Thijs Hauspie" userId="c5aa01d0-0751-4207-a587-d7124c844d8f" providerId="ADAL" clId="{EFD894B4-A0D5-4260-B75E-5B2611146D55}" dt="2023-11-17T09:38:22.498" v="5130" actId="20577"/>
        <pc:sldMkLst>
          <pc:docMk/>
          <pc:sldMk cId="3229127732" sldId="1758"/>
        </pc:sldMkLst>
        <pc:spChg chg="add mod ord">
          <ac:chgData name="Thijs Hauspie" userId="c5aa01d0-0751-4207-a587-d7124c844d8f" providerId="ADAL" clId="{EFD894B4-A0D5-4260-B75E-5B2611146D55}" dt="2023-11-15T17:56:02.953" v="4209" actId="700"/>
          <ac:spMkLst>
            <pc:docMk/>
            <pc:sldMk cId="3229127732" sldId="1758"/>
            <ac:spMk id="2" creationId="{EAA6771F-866C-59EA-E366-ED6937CC916A}"/>
          </ac:spMkLst>
        </pc:spChg>
        <pc:spChg chg="mod ord">
          <ac:chgData name="Thijs Hauspie" userId="c5aa01d0-0751-4207-a587-d7124c844d8f" providerId="ADAL" clId="{EFD894B4-A0D5-4260-B75E-5B2611146D55}" dt="2023-11-15T17:57:28.765" v="4334"/>
          <ac:spMkLst>
            <pc:docMk/>
            <pc:sldMk cId="3229127732" sldId="1758"/>
            <ac:spMk id="5" creationId="{3A004925-A370-44E2-A732-52A6295CBDEB}"/>
          </ac:spMkLst>
        </pc:spChg>
        <pc:spChg chg="mod ord">
          <ac:chgData name="Thijs Hauspie" userId="c5aa01d0-0751-4207-a587-d7124c844d8f" providerId="ADAL" clId="{EFD894B4-A0D5-4260-B75E-5B2611146D55}" dt="2023-11-17T09:38:22.498" v="5130" actId="20577"/>
          <ac:spMkLst>
            <pc:docMk/>
            <pc:sldMk cId="3229127732" sldId="1758"/>
            <ac:spMk id="6" creationId="{D218D92A-74AD-49F8-A8A9-AD801B689B50}"/>
          </ac:spMkLst>
        </pc:spChg>
        <pc:spChg chg="del mod ord">
          <ac:chgData name="Thijs Hauspie" userId="c5aa01d0-0751-4207-a587-d7124c844d8f" providerId="ADAL" clId="{EFD894B4-A0D5-4260-B75E-5B2611146D55}" dt="2023-11-15T17:56:02.953" v="4209" actId="700"/>
          <ac:spMkLst>
            <pc:docMk/>
            <pc:sldMk cId="3229127732" sldId="1758"/>
            <ac:spMk id="7" creationId="{91A179EB-14B4-4616-A3C2-51B0188B9352}"/>
          </ac:spMkLst>
        </pc:spChg>
        <pc:spChg chg="mod ord">
          <ac:chgData name="Thijs Hauspie" userId="c5aa01d0-0751-4207-a587-d7124c844d8f" providerId="ADAL" clId="{EFD894B4-A0D5-4260-B75E-5B2611146D55}" dt="2023-11-15T17:56:02.953" v="4209" actId="700"/>
          <ac:spMkLst>
            <pc:docMk/>
            <pc:sldMk cId="3229127732" sldId="1758"/>
            <ac:spMk id="8" creationId="{B279C2AF-5DFA-4259-A33E-340B3E2D6AEA}"/>
          </ac:spMkLst>
        </pc:spChg>
      </pc:sldChg>
      <pc:sldChg chg="addSp delSp modSp add mod modClrScheme chgLayout">
        <pc:chgData name="Thijs Hauspie" userId="c5aa01d0-0751-4207-a587-d7124c844d8f" providerId="ADAL" clId="{EFD894B4-A0D5-4260-B75E-5B2611146D55}" dt="2023-11-15T18:04:07.248" v="4530"/>
        <pc:sldMkLst>
          <pc:docMk/>
          <pc:sldMk cId="2274667188" sldId="1759"/>
        </pc:sldMkLst>
        <pc:spChg chg="add mod ord">
          <ac:chgData name="Thijs Hauspie" userId="c5aa01d0-0751-4207-a587-d7124c844d8f" providerId="ADAL" clId="{EFD894B4-A0D5-4260-B75E-5B2611146D55}" dt="2023-11-15T17:56:02.953" v="4209" actId="700"/>
          <ac:spMkLst>
            <pc:docMk/>
            <pc:sldMk cId="2274667188" sldId="1759"/>
            <ac:spMk id="4" creationId="{20A41058-1CDC-3DDC-CCDE-270A2D9EC6D8}"/>
          </ac:spMkLst>
        </pc:spChg>
        <pc:spChg chg="mod ord">
          <ac:chgData name="Thijs Hauspie" userId="c5aa01d0-0751-4207-a587-d7124c844d8f" providerId="ADAL" clId="{EFD894B4-A0D5-4260-B75E-5B2611146D55}" dt="2023-11-15T18:04:07.248" v="4530"/>
          <ac:spMkLst>
            <pc:docMk/>
            <pc:sldMk cId="2274667188" sldId="1759"/>
            <ac:spMk id="5" creationId="{3A004925-A370-44E2-A732-52A6295CBDEB}"/>
          </ac:spMkLst>
        </pc:spChg>
        <pc:spChg chg="mod ord">
          <ac:chgData name="Thijs Hauspie" userId="c5aa01d0-0751-4207-a587-d7124c844d8f" providerId="ADAL" clId="{EFD894B4-A0D5-4260-B75E-5B2611146D55}" dt="2023-11-15T18:00:19.730" v="4449" actId="207"/>
          <ac:spMkLst>
            <pc:docMk/>
            <pc:sldMk cId="2274667188" sldId="1759"/>
            <ac:spMk id="6" creationId="{D218D92A-74AD-49F8-A8A9-AD801B689B50}"/>
          </ac:spMkLst>
        </pc:spChg>
        <pc:spChg chg="del mod ord">
          <ac:chgData name="Thijs Hauspie" userId="c5aa01d0-0751-4207-a587-d7124c844d8f" providerId="ADAL" clId="{EFD894B4-A0D5-4260-B75E-5B2611146D55}" dt="2023-11-15T17:56:02.953" v="4209" actId="700"/>
          <ac:spMkLst>
            <pc:docMk/>
            <pc:sldMk cId="2274667188" sldId="1759"/>
            <ac:spMk id="7" creationId="{91A179EB-14B4-4616-A3C2-51B0188B9352}"/>
          </ac:spMkLst>
        </pc:spChg>
        <pc:spChg chg="mod ord">
          <ac:chgData name="Thijs Hauspie" userId="c5aa01d0-0751-4207-a587-d7124c844d8f" providerId="ADAL" clId="{EFD894B4-A0D5-4260-B75E-5B2611146D55}" dt="2023-11-15T17:56:02.953" v="4209" actId="700"/>
          <ac:spMkLst>
            <pc:docMk/>
            <pc:sldMk cId="2274667188" sldId="1759"/>
            <ac:spMk id="8" creationId="{C2A1AC9A-7B3C-43F5-930D-626BDBFCC4F8}"/>
          </ac:spMkLst>
        </pc:spChg>
      </pc:sldChg>
      <pc:sldChg chg="modSp add mod">
        <pc:chgData name="Thijs Hauspie" userId="c5aa01d0-0751-4207-a587-d7124c844d8f" providerId="ADAL" clId="{EFD894B4-A0D5-4260-B75E-5B2611146D55}" dt="2023-11-13T11:10:07.633" v="264" actId="20577"/>
        <pc:sldMkLst>
          <pc:docMk/>
          <pc:sldMk cId="2357406962" sldId="1769"/>
        </pc:sldMkLst>
        <pc:spChg chg="mod">
          <ac:chgData name="Thijs Hauspie" userId="c5aa01d0-0751-4207-a587-d7124c844d8f" providerId="ADAL" clId="{EFD894B4-A0D5-4260-B75E-5B2611146D55}" dt="2023-11-13T11:10:07.633" v="264" actId="20577"/>
          <ac:spMkLst>
            <pc:docMk/>
            <pc:sldMk cId="2357406962" sldId="1769"/>
            <ac:spMk id="4" creationId="{AFADBEE7-7DB1-4468-A19F-EE1EC696AF82}"/>
          </ac:spMkLst>
        </pc:spChg>
      </pc:sldChg>
      <pc:sldChg chg="addSp delSp modSp add mod modNotesTx">
        <pc:chgData name="Thijs Hauspie" userId="c5aa01d0-0751-4207-a587-d7124c844d8f" providerId="ADAL" clId="{EFD894B4-A0D5-4260-B75E-5B2611146D55}" dt="2023-11-15T16:15:01.349" v="3160" actId="20577"/>
        <pc:sldMkLst>
          <pc:docMk/>
          <pc:sldMk cId="2263981969" sldId="1772"/>
        </pc:sldMkLst>
        <pc:spChg chg="mod">
          <ac:chgData name="Thijs Hauspie" userId="c5aa01d0-0751-4207-a587-d7124c844d8f" providerId="ADAL" clId="{EFD894B4-A0D5-4260-B75E-5B2611146D55}" dt="2023-11-15T15:51:16.453" v="2656"/>
          <ac:spMkLst>
            <pc:docMk/>
            <pc:sldMk cId="2263981969" sldId="1772"/>
            <ac:spMk id="2" creationId="{CB15C49E-74BB-4B20-BF2C-68F451A912DF}"/>
          </ac:spMkLst>
        </pc:spChg>
        <pc:spChg chg="mod">
          <ac:chgData name="Thijs Hauspie" userId="c5aa01d0-0751-4207-a587-d7124c844d8f" providerId="ADAL" clId="{EFD894B4-A0D5-4260-B75E-5B2611146D55}" dt="2023-11-15T16:15:01.349" v="3160" actId="20577"/>
          <ac:spMkLst>
            <pc:docMk/>
            <pc:sldMk cId="2263981969" sldId="1772"/>
            <ac:spMk id="3" creationId="{3CDE1E18-32B6-415F-BB7E-BD52DF9237A0}"/>
          </ac:spMkLst>
        </pc:spChg>
        <pc:picChg chg="add del mod">
          <ac:chgData name="Thijs Hauspie" userId="c5aa01d0-0751-4207-a587-d7124c844d8f" providerId="ADAL" clId="{EFD894B4-A0D5-4260-B75E-5B2611146D55}" dt="2023-11-15T15:36:42.024" v="2471" actId="478"/>
          <ac:picMkLst>
            <pc:docMk/>
            <pc:sldMk cId="2263981969" sldId="1772"/>
            <ac:picMk id="5" creationId="{33B7009F-8E52-A067-F2AE-11C1C45832EC}"/>
          </ac:picMkLst>
        </pc:picChg>
        <pc:picChg chg="del mod">
          <ac:chgData name="Thijs Hauspie" userId="c5aa01d0-0751-4207-a587-d7124c844d8f" providerId="ADAL" clId="{EFD894B4-A0D5-4260-B75E-5B2611146D55}" dt="2023-11-15T15:31:38.218" v="2444" actId="478"/>
          <ac:picMkLst>
            <pc:docMk/>
            <pc:sldMk cId="2263981969" sldId="1772"/>
            <ac:picMk id="7" creationId="{5A54617D-40CE-475A-A972-DF2F913588A7}"/>
          </ac:picMkLst>
        </pc:picChg>
        <pc:picChg chg="add mod">
          <ac:chgData name="Thijs Hauspie" userId="c5aa01d0-0751-4207-a587-d7124c844d8f" providerId="ADAL" clId="{EFD894B4-A0D5-4260-B75E-5B2611146D55}" dt="2023-11-15T15:36:48.320" v="2475" actId="1076"/>
          <ac:picMkLst>
            <pc:docMk/>
            <pc:sldMk cId="2263981969" sldId="1772"/>
            <ac:picMk id="8" creationId="{EC89366F-2769-4362-039F-2696A9A1703D}"/>
          </ac:picMkLst>
        </pc:picChg>
      </pc:sldChg>
      <pc:sldChg chg="add del">
        <pc:chgData name="Thijs Hauspie" userId="c5aa01d0-0751-4207-a587-d7124c844d8f" providerId="ADAL" clId="{EFD894B4-A0D5-4260-B75E-5B2611146D55}" dt="2023-11-15T16:13:18.960" v="3085" actId="47"/>
        <pc:sldMkLst>
          <pc:docMk/>
          <pc:sldMk cId="2917606416" sldId="1773"/>
        </pc:sldMkLst>
      </pc:sldChg>
      <pc:sldChg chg="modSp add mod">
        <pc:chgData name="Thijs Hauspie" userId="c5aa01d0-0751-4207-a587-d7124c844d8f" providerId="ADAL" clId="{EFD894B4-A0D5-4260-B75E-5B2611146D55}" dt="2023-11-15T15:06:28.685" v="1478" actId="14826"/>
        <pc:sldMkLst>
          <pc:docMk/>
          <pc:sldMk cId="2784690418" sldId="1779"/>
        </pc:sldMkLst>
        <pc:spChg chg="mod">
          <ac:chgData name="Thijs Hauspie" userId="c5aa01d0-0751-4207-a587-d7124c844d8f" providerId="ADAL" clId="{EFD894B4-A0D5-4260-B75E-5B2611146D55}" dt="2023-11-15T15:05:45.386" v="1469"/>
          <ac:spMkLst>
            <pc:docMk/>
            <pc:sldMk cId="2784690418" sldId="1779"/>
            <ac:spMk id="5" creationId="{3A004925-A370-44E2-A732-52A6295CBDEB}"/>
          </ac:spMkLst>
        </pc:spChg>
        <pc:spChg chg="mod">
          <ac:chgData name="Thijs Hauspie" userId="c5aa01d0-0751-4207-a587-d7124c844d8f" providerId="ADAL" clId="{EFD894B4-A0D5-4260-B75E-5B2611146D55}" dt="2023-11-15T15:05:53.234" v="1477" actId="20577"/>
          <ac:spMkLst>
            <pc:docMk/>
            <pc:sldMk cId="2784690418" sldId="1779"/>
            <ac:spMk id="6" creationId="{D218D92A-74AD-49F8-A8A9-AD801B689B50}"/>
          </ac:spMkLst>
        </pc:spChg>
        <pc:picChg chg="mod">
          <ac:chgData name="Thijs Hauspie" userId="c5aa01d0-0751-4207-a587-d7124c844d8f" providerId="ADAL" clId="{EFD894B4-A0D5-4260-B75E-5B2611146D55}" dt="2023-11-15T15:06:28.685" v="1478" actId="14826"/>
          <ac:picMkLst>
            <pc:docMk/>
            <pc:sldMk cId="2784690418" sldId="1779"/>
            <ac:picMk id="3" creationId="{127CEAC5-BDD0-4C30-B46C-6723A4093A60}"/>
          </ac:picMkLst>
        </pc:picChg>
      </pc:sldChg>
      <pc:sldChg chg="addSp delSp modSp add mod">
        <pc:chgData name="Thijs Hauspie" userId="c5aa01d0-0751-4207-a587-d7124c844d8f" providerId="ADAL" clId="{EFD894B4-A0D5-4260-B75E-5B2611146D55}" dt="2023-11-15T15:16:48.379" v="1716" actId="20577"/>
        <pc:sldMkLst>
          <pc:docMk/>
          <pc:sldMk cId="2116437000" sldId="1780"/>
        </pc:sldMkLst>
        <pc:spChg chg="mod">
          <ac:chgData name="Thijs Hauspie" userId="c5aa01d0-0751-4207-a587-d7124c844d8f" providerId="ADAL" clId="{EFD894B4-A0D5-4260-B75E-5B2611146D55}" dt="2023-11-15T15:07:54.721" v="1486"/>
          <ac:spMkLst>
            <pc:docMk/>
            <pc:sldMk cId="2116437000" sldId="1780"/>
            <ac:spMk id="5" creationId="{3A004925-A370-44E2-A732-52A6295CBDEB}"/>
          </ac:spMkLst>
        </pc:spChg>
        <pc:spChg chg="mod">
          <ac:chgData name="Thijs Hauspie" userId="c5aa01d0-0751-4207-a587-d7124c844d8f" providerId="ADAL" clId="{EFD894B4-A0D5-4260-B75E-5B2611146D55}" dt="2023-11-15T15:16:48.379" v="1716" actId="20577"/>
          <ac:spMkLst>
            <pc:docMk/>
            <pc:sldMk cId="2116437000" sldId="1780"/>
            <ac:spMk id="6" creationId="{D218D92A-74AD-49F8-A8A9-AD801B689B50}"/>
          </ac:spMkLst>
        </pc:spChg>
        <pc:spChg chg="mod">
          <ac:chgData name="Thijs Hauspie" userId="c5aa01d0-0751-4207-a587-d7124c844d8f" providerId="ADAL" clId="{EFD894B4-A0D5-4260-B75E-5B2611146D55}" dt="2023-11-15T15:09:18.539" v="1498" actId="14100"/>
          <ac:spMkLst>
            <pc:docMk/>
            <pc:sldMk cId="2116437000" sldId="1780"/>
            <ac:spMk id="9" creationId="{87062B0F-5811-420D-A17E-658D7E10D205}"/>
          </ac:spMkLst>
        </pc:spChg>
        <pc:spChg chg="del">
          <ac:chgData name="Thijs Hauspie" userId="c5aa01d0-0751-4207-a587-d7124c844d8f" providerId="ADAL" clId="{EFD894B4-A0D5-4260-B75E-5B2611146D55}" dt="2023-11-15T15:15:35.425" v="1618" actId="478"/>
          <ac:spMkLst>
            <pc:docMk/>
            <pc:sldMk cId="2116437000" sldId="1780"/>
            <ac:spMk id="13" creationId="{43FFC0AE-E7C3-46B8-AED9-29275E889856}"/>
          </ac:spMkLst>
        </pc:spChg>
        <pc:spChg chg="del">
          <ac:chgData name="Thijs Hauspie" userId="c5aa01d0-0751-4207-a587-d7124c844d8f" providerId="ADAL" clId="{EFD894B4-A0D5-4260-B75E-5B2611146D55}" dt="2023-11-15T15:15:37.115" v="1620" actId="478"/>
          <ac:spMkLst>
            <pc:docMk/>
            <pc:sldMk cId="2116437000" sldId="1780"/>
            <ac:spMk id="14" creationId="{5AF9AA3D-8805-441E-884E-9058286A2161}"/>
          </ac:spMkLst>
        </pc:spChg>
        <pc:picChg chg="mod">
          <ac:chgData name="Thijs Hauspie" userId="c5aa01d0-0751-4207-a587-d7124c844d8f" providerId="ADAL" clId="{EFD894B4-A0D5-4260-B75E-5B2611146D55}" dt="2023-11-15T15:09:03.188" v="1497" actId="1036"/>
          <ac:picMkLst>
            <pc:docMk/>
            <pc:sldMk cId="2116437000" sldId="1780"/>
            <ac:picMk id="2" creationId="{D05017B2-61C4-42B6-9FCD-1D9EAD59095A}"/>
          </ac:picMkLst>
        </pc:picChg>
        <pc:picChg chg="mod">
          <ac:chgData name="Thijs Hauspie" userId="c5aa01d0-0751-4207-a587-d7124c844d8f" providerId="ADAL" clId="{EFD894B4-A0D5-4260-B75E-5B2611146D55}" dt="2023-11-15T15:10:05.258" v="1503" actId="14826"/>
          <ac:picMkLst>
            <pc:docMk/>
            <pc:sldMk cId="2116437000" sldId="1780"/>
            <ac:picMk id="3" creationId="{756A4041-57AE-4D41-96D2-8315E1491234}"/>
          </ac:picMkLst>
        </pc:picChg>
        <pc:picChg chg="del mod">
          <ac:chgData name="Thijs Hauspie" userId="c5aa01d0-0751-4207-a587-d7124c844d8f" providerId="ADAL" clId="{EFD894B4-A0D5-4260-B75E-5B2611146D55}" dt="2023-11-15T15:15:36.217" v="1619" actId="478"/>
          <ac:picMkLst>
            <pc:docMk/>
            <pc:sldMk cId="2116437000" sldId="1780"/>
            <ac:picMk id="4" creationId="{75F350C3-FF42-463F-BDEC-D7816D5BB419}"/>
          </ac:picMkLst>
        </pc:picChg>
        <pc:picChg chg="del">
          <ac:chgData name="Thijs Hauspie" userId="c5aa01d0-0751-4207-a587-d7124c844d8f" providerId="ADAL" clId="{EFD894B4-A0D5-4260-B75E-5B2611146D55}" dt="2023-11-15T15:07:38.417" v="1480" actId="478"/>
          <ac:picMkLst>
            <pc:docMk/>
            <pc:sldMk cId="2116437000" sldId="1780"/>
            <ac:picMk id="8" creationId="{6534CEE6-9EE9-40E8-A764-D8F6B4904531}"/>
          </ac:picMkLst>
        </pc:picChg>
        <pc:picChg chg="add mod">
          <ac:chgData name="Thijs Hauspie" userId="c5aa01d0-0751-4207-a587-d7124c844d8f" providerId="ADAL" clId="{EFD894B4-A0D5-4260-B75E-5B2611146D55}" dt="2023-11-15T15:07:46.983" v="1485" actId="1076"/>
          <ac:picMkLst>
            <pc:docMk/>
            <pc:sldMk cId="2116437000" sldId="1780"/>
            <ac:picMk id="10" creationId="{CFC18E70-A4E1-8745-A818-152F12CBA7DF}"/>
          </ac:picMkLst>
        </pc:picChg>
      </pc:sldChg>
      <pc:sldChg chg="addSp delSp modSp add mod">
        <pc:chgData name="Thijs Hauspie" userId="c5aa01d0-0751-4207-a587-d7124c844d8f" providerId="ADAL" clId="{EFD894B4-A0D5-4260-B75E-5B2611146D55}" dt="2023-11-15T15:29:50.347" v="2355"/>
        <pc:sldMkLst>
          <pc:docMk/>
          <pc:sldMk cId="1780119918" sldId="1781"/>
        </pc:sldMkLst>
        <pc:spChg chg="add mod">
          <ac:chgData name="Thijs Hauspie" userId="c5aa01d0-0751-4207-a587-d7124c844d8f" providerId="ADAL" clId="{EFD894B4-A0D5-4260-B75E-5B2611146D55}" dt="2023-11-15T15:18:14.493" v="1775" actId="478"/>
          <ac:spMkLst>
            <pc:docMk/>
            <pc:sldMk cId="1780119918" sldId="1781"/>
            <ac:spMk id="3" creationId="{E401E1B1-FB05-7E76-0956-B14314C5AF32}"/>
          </ac:spMkLst>
        </pc:spChg>
        <pc:spChg chg="mod">
          <ac:chgData name="Thijs Hauspie" userId="c5aa01d0-0751-4207-a587-d7124c844d8f" providerId="ADAL" clId="{EFD894B4-A0D5-4260-B75E-5B2611146D55}" dt="2023-11-15T15:29:50.347" v="2355"/>
          <ac:spMkLst>
            <pc:docMk/>
            <pc:sldMk cId="1780119918" sldId="1781"/>
            <ac:spMk id="5" creationId="{3A004925-A370-44E2-A732-52A6295CBDEB}"/>
          </ac:spMkLst>
        </pc:spChg>
        <pc:spChg chg="mod">
          <ac:chgData name="Thijs Hauspie" userId="c5aa01d0-0751-4207-a587-d7124c844d8f" providerId="ADAL" clId="{EFD894B4-A0D5-4260-B75E-5B2611146D55}" dt="2023-11-15T15:27:47.375" v="2345" actId="20577"/>
          <ac:spMkLst>
            <pc:docMk/>
            <pc:sldMk cId="1780119918" sldId="1781"/>
            <ac:spMk id="6" creationId="{D218D92A-74AD-49F8-A8A9-AD801B689B50}"/>
          </ac:spMkLst>
        </pc:spChg>
        <pc:picChg chg="del">
          <ac:chgData name="Thijs Hauspie" userId="c5aa01d0-0751-4207-a587-d7124c844d8f" providerId="ADAL" clId="{EFD894B4-A0D5-4260-B75E-5B2611146D55}" dt="2023-11-15T15:18:11.290" v="1774" actId="478"/>
          <ac:picMkLst>
            <pc:docMk/>
            <pc:sldMk cId="1780119918" sldId="1781"/>
            <ac:picMk id="4" creationId="{4C3B917B-85AA-4C5B-B54A-664AF755B0BF}"/>
          </ac:picMkLst>
        </pc:picChg>
        <pc:picChg chg="del">
          <ac:chgData name="Thijs Hauspie" userId="c5aa01d0-0751-4207-a587-d7124c844d8f" providerId="ADAL" clId="{EFD894B4-A0D5-4260-B75E-5B2611146D55}" dt="2023-11-15T15:21:24.750" v="2011" actId="478"/>
          <ac:picMkLst>
            <pc:docMk/>
            <pc:sldMk cId="1780119918" sldId="1781"/>
            <ac:picMk id="7" creationId="{A3034543-D310-4F3A-84BC-C6D5989DFDF5}"/>
          </ac:picMkLst>
        </pc:picChg>
        <pc:picChg chg="del">
          <ac:chgData name="Thijs Hauspie" userId="c5aa01d0-0751-4207-a587-d7124c844d8f" providerId="ADAL" clId="{EFD894B4-A0D5-4260-B75E-5B2611146D55}" dt="2023-11-15T15:18:14.493" v="1775" actId="478"/>
          <ac:picMkLst>
            <pc:docMk/>
            <pc:sldMk cId="1780119918" sldId="1781"/>
            <ac:picMk id="8" creationId="{25DE4144-73BF-48CB-91C1-F40531C1E268}"/>
          </ac:picMkLst>
        </pc:picChg>
      </pc:sldChg>
      <pc:sldChg chg="addSp delSp modSp add del mod modClrScheme chgLayout">
        <pc:chgData name="Thijs Hauspie" userId="c5aa01d0-0751-4207-a587-d7124c844d8f" providerId="ADAL" clId="{EFD894B4-A0D5-4260-B75E-5B2611146D55}" dt="2023-11-17T08:45:05.163" v="5096" actId="478"/>
        <pc:sldMkLst>
          <pc:docMk/>
          <pc:sldMk cId="3807610048" sldId="1784"/>
        </pc:sldMkLst>
        <pc:spChg chg="add mod ord">
          <ac:chgData name="Thijs Hauspie" userId="c5aa01d0-0751-4207-a587-d7124c844d8f" providerId="ADAL" clId="{EFD894B4-A0D5-4260-B75E-5B2611146D55}" dt="2023-11-15T10:58:10.700" v="749" actId="700"/>
          <ac:spMkLst>
            <pc:docMk/>
            <pc:sldMk cId="3807610048" sldId="1784"/>
            <ac:spMk id="2" creationId="{2BB85283-E9AD-3DFE-0304-D58CF567E8D3}"/>
          </ac:spMkLst>
        </pc:spChg>
        <pc:spChg chg="del mod">
          <ac:chgData name="Thijs Hauspie" userId="c5aa01d0-0751-4207-a587-d7124c844d8f" providerId="ADAL" clId="{EFD894B4-A0D5-4260-B75E-5B2611146D55}" dt="2023-11-15T11:03:14.727" v="776" actId="478"/>
          <ac:spMkLst>
            <pc:docMk/>
            <pc:sldMk cId="3807610048" sldId="1784"/>
            <ac:spMk id="4" creationId="{9418F115-67BE-FFF3-558A-F9BDF87B526D}"/>
          </ac:spMkLst>
        </pc:spChg>
        <pc:spChg chg="mod ord">
          <ac:chgData name="Thijs Hauspie" userId="c5aa01d0-0751-4207-a587-d7124c844d8f" providerId="ADAL" clId="{EFD894B4-A0D5-4260-B75E-5B2611146D55}" dt="2023-11-15T10:58:25.541" v="751"/>
          <ac:spMkLst>
            <pc:docMk/>
            <pc:sldMk cId="3807610048" sldId="1784"/>
            <ac:spMk id="5" creationId="{3A004925-A370-44E2-A732-52A6295CBDEB}"/>
          </ac:spMkLst>
        </pc:spChg>
        <pc:spChg chg="mod ord">
          <ac:chgData name="Thijs Hauspie" userId="c5aa01d0-0751-4207-a587-d7124c844d8f" providerId="ADAL" clId="{EFD894B4-A0D5-4260-B75E-5B2611146D55}" dt="2023-11-15T10:58:10.700" v="749" actId="700"/>
          <ac:spMkLst>
            <pc:docMk/>
            <pc:sldMk cId="3807610048" sldId="1784"/>
            <ac:spMk id="6" creationId="{D218D92A-74AD-49F8-A8A9-AD801B689B50}"/>
          </ac:spMkLst>
        </pc:spChg>
        <pc:spChg chg="del mod ord">
          <ac:chgData name="Thijs Hauspie" userId="c5aa01d0-0751-4207-a587-d7124c844d8f" providerId="ADAL" clId="{EFD894B4-A0D5-4260-B75E-5B2611146D55}" dt="2023-11-15T10:58:10.700" v="749" actId="700"/>
          <ac:spMkLst>
            <pc:docMk/>
            <pc:sldMk cId="3807610048" sldId="1784"/>
            <ac:spMk id="7" creationId="{91A179EB-14B4-4616-A3C2-51B0188B9352}"/>
          </ac:spMkLst>
        </pc:spChg>
        <pc:spChg chg="mod ord">
          <ac:chgData name="Thijs Hauspie" userId="c5aa01d0-0751-4207-a587-d7124c844d8f" providerId="ADAL" clId="{EFD894B4-A0D5-4260-B75E-5B2611146D55}" dt="2023-11-15T10:58:10.700" v="749" actId="700"/>
          <ac:spMkLst>
            <pc:docMk/>
            <pc:sldMk cId="3807610048" sldId="1784"/>
            <ac:spMk id="11" creationId="{E92B4307-79E9-4424-B212-09EC974E3AE2}"/>
          </ac:spMkLst>
        </pc:spChg>
        <pc:spChg chg="add del">
          <ac:chgData name="Thijs Hauspie" userId="c5aa01d0-0751-4207-a587-d7124c844d8f" providerId="ADAL" clId="{EFD894B4-A0D5-4260-B75E-5B2611146D55}" dt="2023-11-15T11:00:49.205" v="755" actId="478"/>
          <ac:spMkLst>
            <pc:docMk/>
            <pc:sldMk cId="3807610048" sldId="1784"/>
            <ac:spMk id="12" creationId="{97BBA854-E135-8540-0D35-22E596CB3BB7}"/>
          </ac:spMkLst>
        </pc:spChg>
        <pc:spChg chg="add del mod">
          <ac:chgData name="Thijs Hauspie" userId="c5aa01d0-0751-4207-a587-d7124c844d8f" providerId="ADAL" clId="{EFD894B4-A0D5-4260-B75E-5B2611146D55}" dt="2023-11-17T08:45:05.163" v="5096" actId="478"/>
          <ac:spMkLst>
            <pc:docMk/>
            <pc:sldMk cId="3807610048" sldId="1784"/>
            <ac:spMk id="25" creationId="{72A0AD1E-617B-E78C-385B-D1D21867E11C}"/>
          </ac:spMkLst>
        </pc:spChg>
        <pc:picChg chg="del">
          <ac:chgData name="Thijs Hauspie" userId="c5aa01d0-0751-4207-a587-d7124c844d8f" providerId="ADAL" clId="{EFD894B4-A0D5-4260-B75E-5B2611146D55}" dt="2023-11-15T11:04:58.993" v="827" actId="478"/>
          <ac:picMkLst>
            <pc:docMk/>
            <pc:sldMk cId="3807610048" sldId="1784"/>
            <ac:picMk id="3" creationId="{99E9AC3B-C6FA-EEF9-2815-89BD63902369}"/>
          </ac:picMkLst>
        </pc:picChg>
        <pc:picChg chg="del">
          <ac:chgData name="Thijs Hauspie" userId="c5aa01d0-0751-4207-a587-d7124c844d8f" providerId="ADAL" clId="{EFD894B4-A0D5-4260-B75E-5B2611146D55}" dt="2023-11-15T11:00:44.073" v="753" actId="478"/>
          <ac:picMkLst>
            <pc:docMk/>
            <pc:sldMk cId="3807610048" sldId="1784"/>
            <ac:picMk id="9" creationId="{205DF52F-2EC2-4AB2-B48D-90AAA0FAFFF1}"/>
          </ac:picMkLst>
        </pc:picChg>
        <pc:picChg chg="del">
          <ac:chgData name="Thijs Hauspie" userId="c5aa01d0-0751-4207-a587-d7124c844d8f" providerId="ADAL" clId="{EFD894B4-A0D5-4260-B75E-5B2611146D55}" dt="2023-11-15T11:01:39.329" v="764" actId="478"/>
          <ac:picMkLst>
            <pc:docMk/>
            <pc:sldMk cId="3807610048" sldId="1784"/>
            <ac:picMk id="10" creationId="{9B575996-BAF5-45B2-9901-FB5E4D8B8B45}"/>
          </ac:picMkLst>
        </pc:picChg>
        <pc:picChg chg="add mod">
          <ac:chgData name="Thijs Hauspie" userId="c5aa01d0-0751-4207-a587-d7124c844d8f" providerId="ADAL" clId="{EFD894B4-A0D5-4260-B75E-5B2611146D55}" dt="2023-11-15T11:01:24.362" v="759" actId="1076"/>
          <ac:picMkLst>
            <pc:docMk/>
            <pc:sldMk cId="3807610048" sldId="1784"/>
            <ac:picMk id="14" creationId="{410081A3-0439-6409-8C05-31D7B9B0CB39}"/>
          </ac:picMkLst>
        </pc:picChg>
        <pc:picChg chg="add mod">
          <ac:chgData name="Thijs Hauspie" userId="c5aa01d0-0751-4207-a587-d7124c844d8f" providerId="ADAL" clId="{EFD894B4-A0D5-4260-B75E-5B2611146D55}" dt="2023-11-15T11:01:37.679" v="763" actId="1076"/>
          <ac:picMkLst>
            <pc:docMk/>
            <pc:sldMk cId="3807610048" sldId="1784"/>
            <ac:picMk id="16" creationId="{DC192BFD-EF4C-7C6C-6231-0782CB859F95}"/>
          </ac:picMkLst>
        </pc:picChg>
        <pc:picChg chg="add mod">
          <ac:chgData name="Thijs Hauspie" userId="c5aa01d0-0751-4207-a587-d7124c844d8f" providerId="ADAL" clId="{EFD894B4-A0D5-4260-B75E-5B2611146D55}" dt="2023-11-15T11:02:21.013" v="768" actId="14100"/>
          <ac:picMkLst>
            <pc:docMk/>
            <pc:sldMk cId="3807610048" sldId="1784"/>
            <ac:picMk id="18" creationId="{BEF9BD96-0AF3-7BC2-5E96-0D77830D574F}"/>
          </ac:picMkLst>
        </pc:picChg>
        <pc:picChg chg="add mod">
          <ac:chgData name="Thijs Hauspie" userId="c5aa01d0-0751-4207-a587-d7124c844d8f" providerId="ADAL" clId="{EFD894B4-A0D5-4260-B75E-5B2611146D55}" dt="2023-11-15T11:03:02.038" v="772" actId="14100"/>
          <ac:picMkLst>
            <pc:docMk/>
            <pc:sldMk cId="3807610048" sldId="1784"/>
            <ac:picMk id="20" creationId="{0757FA97-0849-BD1D-FB29-884D23BAABC6}"/>
          </ac:picMkLst>
        </pc:picChg>
        <pc:picChg chg="add mod">
          <ac:chgData name="Thijs Hauspie" userId="c5aa01d0-0751-4207-a587-d7124c844d8f" providerId="ADAL" clId="{EFD894B4-A0D5-4260-B75E-5B2611146D55}" dt="2023-11-15T11:03:28.978" v="779" actId="14100"/>
          <ac:picMkLst>
            <pc:docMk/>
            <pc:sldMk cId="3807610048" sldId="1784"/>
            <ac:picMk id="22" creationId="{F66EF0DF-DAC3-E22E-2E91-C3A4B4DFF5BE}"/>
          </ac:picMkLst>
        </pc:picChg>
        <pc:picChg chg="add mod">
          <ac:chgData name="Thijs Hauspie" userId="c5aa01d0-0751-4207-a587-d7124c844d8f" providerId="ADAL" clId="{EFD894B4-A0D5-4260-B75E-5B2611146D55}" dt="2023-11-15T11:04:01.038" v="782" actId="14100"/>
          <ac:picMkLst>
            <pc:docMk/>
            <pc:sldMk cId="3807610048" sldId="1784"/>
            <ac:picMk id="24" creationId="{49C682AE-0279-3794-3D9E-B4936F99E9D0}"/>
          </ac:picMkLst>
        </pc:picChg>
        <pc:picChg chg="add mod modCrop">
          <ac:chgData name="Thijs Hauspie" userId="c5aa01d0-0751-4207-a587-d7124c844d8f" providerId="ADAL" clId="{EFD894B4-A0D5-4260-B75E-5B2611146D55}" dt="2023-11-15T11:05:10.645" v="832" actId="1076"/>
          <ac:picMkLst>
            <pc:docMk/>
            <pc:sldMk cId="3807610048" sldId="1784"/>
            <ac:picMk id="27" creationId="{11A32981-888B-C0C6-7A5B-AE564DC9B7F2}"/>
          </ac:picMkLst>
        </pc:picChg>
      </pc:sldChg>
      <pc:sldChg chg="modSp add mod">
        <pc:chgData name="Thijs Hauspie" userId="c5aa01d0-0751-4207-a587-d7124c844d8f" providerId="ADAL" clId="{EFD894B4-A0D5-4260-B75E-5B2611146D55}" dt="2023-11-15T11:07:29.011" v="939" actId="113"/>
        <pc:sldMkLst>
          <pc:docMk/>
          <pc:sldMk cId="531235983" sldId="1785"/>
        </pc:sldMkLst>
        <pc:spChg chg="mod">
          <ac:chgData name="Thijs Hauspie" userId="c5aa01d0-0751-4207-a587-d7124c844d8f" providerId="ADAL" clId="{EFD894B4-A0D5-4260-B75E-5B2611146D55}" dt="2023-11-15T11:07:29.011" v="939" actId="113"/>
          <ac:spMkLst>
            <pc:docMk/>
            <pc:sldMk cId="531235983" sldId="1785"/>
            <ac:spMk id="9" creationId="{2CCEE20B-D519-4C0B-B24D-E649CAFE8642}"/>
          </ac:spMkLst>
        </pc:spChg>
        <pc:picChg chg="mod">
          <ac:chgData name="Thijs Hauspie" userId="c5aa01d0-0751-4207-a587-d7124c844d8f" providerId="ADAL" clId="{EFD894B4-A0D5-4260-B75E-5B2611146D55}" dt="2023-11-15T11:07:13.918" v="933" actId="1076"/>
          <ac:picMkLst>
            <pc:docMk/>
            <pc:sldMk cId="531235983" sldId="1785"/>
            <ac:picMk id="12" creationId="{2F48422B-D370-4B2D-AAF1-BE4E21FDF047}"/>
          </ac:picMkLst>
        </pc:picChg>
      </pc:sldChg>
      <pc:sldChg chg="addSp delSp modSp add del mod modClrScheme chgLayout">
        <pc:chgData name="Thijs Hauspie" userId="c5aa01d0-0751-4207-a587-d7124c844d8f" providerId="ADAL" clId="{EFD894B4-A0D5-4260-B75E-5B2611146D55}" dt="2023-11-15T11:06:44.178" v="909" actId="2696"/>
        <pc:sldMkLst>
          <pc:docMk/>
          <pc:sldMk cId="3563826319" sldId="1785"/>
        </pc:sldMkLst>
        <pc:spChg chg="mod ord">
          <ac:chgData name="Thijs Hauspie" userId="c5aa01d0-0751-4207-a587-d7124c844d8f" providerId="ADAL" clId="{EFD894B4-A0D5-4260-B75E-5B2611146D55}" dt="2023-11-15T10:56:40.201" v="740"/>
          <ac:spMkLst>
            <pc:docMk/>
            <pc:sldMk cId="3563826319" sldId="1785"/>
            <ac:spMk id="2" creationId="{393110EB-E970-4C56-9FC0-BC2CFFA24651}"/>
          </ac:spMkLst>
        </pc:spChg>
        <pc:spChg chg="add del mod ord">
          <ac:chgData name="Thijs Hauspie" userId="c5aa01d0-0751-4207-a587-d7124c844d8f" providerId="ADAL" clId="{EFD894B4-A0D5-4260-B75E-5B2611146D55}" dt="2023-11-15T10:56:24.232" v="739" actId="478"/>
          <ac:spMkLst>
            <pc:docMk/>
            <pc:sldMk cId="3563826319" sldId="1785"/>
            <ac:spMk id="3" creationId="{44B41220-558E-9AF9-34A5-8A76D8A3130B}"/>
          </ac:spMkLst>
        </pc:spChg>
        <pc:spChg chg="mod ord">
          <ac:chgData name="Thijs Hauspie" userId="c5aa01d0-0751-4207-a587-d7124c844d8f" providerId="ADAL" clId="{EFD894B4-A0D5-4260-B75E-5B2611146D55}" dt="2023-11-15T10:56:08.157" v="735" actId="700"/>
          <ac:spMkLst>
            <pc:docMk/>
            <pc:sldMk cId="3563826319" sldId="1785"/>
            <ac:spMk id="4" creationId="{52C20ADF-C694-4B5F-8229-2133D7C1E116}"/>
          </ac:spMkLst>
        </pc:spChg>
        <pc:spChg chg="del mod ord">
          <ac:chgData name="Thijs Hauspie" userId="c5aa01d0-0751-4207-a587-d7124c844d8f" providerId="ADAL" clId="{EFD894B4-A0D5-4260-B75E-5B2611146D55}" dt="2023-11-15T10:56:08.157" v="735" actId="700"/>
          <ac:spMkLst>
            <pc:docMk/>
            <pc:sldMk cId="3563826319" sldId="1785"/>
            <ac:spMk id="5" creationId="{093D19EE-0EDB-478E-8AE4-A0CBAA2F31E0}"/>
          </ac:spMkLst>
        </pc:spChg>
        <pc:spChg chg="add mod ord">
          <ac:chgData name="Thijs Hauspie" userId="c5aa01d0-0751-4207-a587-d7124c844d8f" providerId="ADAL" clId="{EFD894B4-A0D5-4260-B75E-5B2611146D55}" dt="2023-11-15T10:56:08.157" v="735" actId="700"/>
          <ac:spMkLst>
            <pc:docMk/>
            <pc:sldMk cId="3563826319" sldId="1785"/>
            <ac:spMk id="6" creationId="{863FEE13-4088-18BF-76E0-D6B19E3DD5AC}"/>
          </ac:spMkLst>
        </pc:spChg>
        <pc:spChg chg="add del">
          <ac:chgData name="Thijs Hauspie" userId="c5aa01d0-0751-4207-a587-d7124c844d8f" providerId="ADAL" clId="{EFD894B4-A0D5-4260-B75E-5B2611146D55}" dt="2023-11-15T10:56:15.809" v="737" actId="478"/>
          <ac:spMkLst>
            <pc:docMk/>
            <pc:sldMk cId="3563826319" sldId="1785"/>
            <ac:spMk id="9" creationId="{2CCEE20B-D519-4C0B-B24D-E649CAFE8642}"/>
          </ac:spMkLst>
        </pc:spChg>
      </pc:sldChg>
      <pc:sldChg chg="addSp modSp add del mod modClrScheme chgLayout">
        <pc:chgData name="Thijs Hauspie" userId="c5aa01d0-0751-4207-a587-d7124c844d8f" providerId="ADAL" clId="{EFD894B4-A0D5-4260-B75E-5B2611146D55}" dt="2023-11-15T15:00:40.992" v="1345" actId="47"/>
        <pc:sldMkLst>
          <pc:docMk/>
          <pc:sldMk cId="2851141524" sldId="1786"/>
        </pc:sldMkLst>
        <pc:spChg chg="add mod ord">
          <ac:chgData name="Thijs Hauspie" userId="c5aa01d0-0751-4207-a587-d7124c844d8f" providerId="ADAL" clId="{EFD894B4-A0D5-4260-B75E-5B2611146D55}" dt="2023-11-15T10:58:10.700" v="749" actId="700"/>
          <ac:spMkLst>
            <pc:docMk/>
            <pc:sldMk cId="2851141524" sldId="1786"/>
            <ac:spMk id="2" creationId="{7B3B2109-3418-7B34-E99E-5C7BD1A2456B}"/>
          </ac:spMkLst>
        </pc:spChg>
        <pc:spChg chg="mod ord">
          <ac:chgData name="Thijs Hauspie" userId="c5aa01d0-0751-4207-a587-d7124c844d8f" providerId="ADAL" clId="{EFD894B4-A0D5-4260-B75E-5B2611146D55}" dt="2023-11-15T14:59:33.541" v="1291"/>
          <ac:spMkLst>
            <pc:docMk/>
            <pc:sldMk cId="2851141524" sldId="1786"/>
            <ac:spMk id="5" creationId="{3A004925-A370-44E2-A732-52A6295CBDEB}"/>
          </ac:spMkLst>
        </pc:spChg>
        <pc:spChg chg="mod ord">
          <ac:chgData name="Thijs Hauspie" userId="c5aa01d0-0751-4207-a587-d7124c844d8f" providerId="ADAL" clId="{EFD894B4-A0D5-4260-B75E-5B2611146D55}" dt="2023-11-15T10:58:10.700" v="749" actId="700"/>
          <ac:spMkLst>
            <pc:docMk/>
            <pc:sldMk cId="2851141524" sldId="1786"/>
            <ac:spMk id="6" creationId="{D218D92A-74AD-49F8-A8A9-AD801B689B50}"/>
          </ac:spMkLst>
        </pc:spChg>
        <pc:spChg chg="mod ord">
          <ac:chgData name="Thijs Hauspie" userId="c5aa01d0-0751-4207-a587-d7124c844d8f" providerId="ADAL" clId="{EFD894B4-A0D5-4260-B75E-5B2611146D55}" dt="2023-11-15T10:58:10.700" v="749" actId="700"/>
          <ac:spMkLst>
            <pc:docMk/>
            <pc:sldMk cId="2851141524" sldId="1786"/>
            <ac:spMk id="11" creationId="{6876C9D2-FF11-4B5B-B013-13D1514EBBA7}"/>
          </ac:spMkLst>
        </pc:spChg>
      </pc:sldChg>
      <pc:sldChg chg="addSp delSp modSp add del mod modClrScheme chgLayout">
        <pc:chgData name="Thijs Hauspie" userId="c5aa01d0-0751-4207-a587-d7124c844d8f" providerId="ADAL" clId="{EFD894B4-A0D5-4260-B75E-5B2611146D55}" dt="2023-11-15T11:06:21.277" v="908" actId="47"/>
        <pc:sldMkLst>
          <pc:docMk/>
          <pc:sldMk cId="2035410602" sldId="1787"/>
        </pc:sldMkLst>
        <pc:spChg chg="add mod ord">
          <ac:chgData name="Thijs Hauspie" userId="c5aa01d0-0751-4207-a587-d7124c844d8f" providerId="ADAL" clId="{EFD894B4-A0D5-4260-B75E-5B2611146D55}" dt="2023-11-15T10:58:10.700" v="749" actId="700"/>
          <ac:spMkLst>
            <pc:docMk/>
            <pc:sldMk cId="2035410602" sldId="1787"/>
            <ac:spMk id="2" creationId="{9E830D5E-76AF-ED1B-3FB2-008BB0353585}"/>
          </ac:spMkLst>
        </pc:spChg>
        <pc:spChg chg="del">
          <ac:chgData name="Thijs Hauspie" userId="c5aa01d0-0751-4207-a587-d7124c844d8f" providerId="ADAL" clId="{EFD894B4-A0D5-4260-B75E-5B2611146D55}" dt="2023-11-15T11:04:21.941" v="783" actId="21"/>
          <ac:spMkLst>
            <pc:docMk/>
            <pc:sldMk cId="2035410602" sldId="1787"/>
            <ac:spMk id="4" creationId="{9418F115-67BE-FFF3-558A-F9BDF87B526D}"/>
          </ac:spMkLst>
        </pc:spChg>
        <pc:spChg chg="mod ord">
          <ac:chgData name="Thijs Hauspie" userId="c5aa01d0-0751-4207-a587-d7124c844d8f" providerId="ADAL" clId="{EFD894B4-A0D5-4260-B75E-5B2611146D55}" dt="2023-11-15T10:58:10.700" v="749" actId="700"/>
          <ac:spMkLst>
            <pc:docMk/>
            <pc:sldMk cId="2035410602" sldId="1787"/>
            <ac:spMk id="5" creationId="{3A004925-A370-44E2-A732-52A6295CBDEB}"/>
          </ac:spMkLst>
        </pc:spChg>
        <pc:spChg chg="mod ord">
          <ac:chgData name="Thijs Hauspie" userId="c5aa01d0-0751-4207-a587-d7124c844d8f" providerId="ADAL" clId="{EFD894B4-A0D5-4260-B75E-5B2611146D55}" dt="2023-11-15T10:58:10.700" v="749" actId="700"/>
          <ac:spMkLst>
            <pc:docMk/>
            <pc:sldMk cId="2035410602" sldId="1787"/>
            <ac:spMk id="6" creationId="{D218D92A-74AD-49F8-A8A9-AD801B689B50}"/>
          </ac:spMkLst>
        </pc:spChg>
        <pc:spChg chg="del mod ord">
          <ac:chgData name="Thijs Hauspie" userId="c5aa01d0-0751-4207-a587-d7124c844d8f" providerId="ADAL" clId="{EFD894B4-A0D5-4260-B75E-5B2611146D55}" dt="2023-11-15T10:58:10.700" v="749" actId="700"/>
          <ac:spMkLst>
            <pc:docMk/>
            <pc:sldMk cId="2035410602" sldId="1787"/>
            <ac:spMk id="7" creationId="{91A179EB-14B4-4616-A3C2-51B0188B9352}"/>
          </ac:spMkLst>
        </pc:spChg>
        <pc:spChg chg="mod ord">
          <ac:chgData name="Thijs Hauspie" userId="c5aa01d0-0751-4207-a587-d7124c844d8f" providerId="ADAL" clId="{EFD894B4-A0D5-4260-B75E-5B2611146D55}" dt="2023-11-15T10:58:10.700" v="749" actId="700"/>
          <ac:spMkLst>
            <pc:docMk/>
            <pc:sldMk cId="2035410602" sldId="1787"/>
            <ac:spMk id="11" creationId="{E92B4307-79E9-4424-B212-09EC974E3AE2}"/>
          </ac:spMkLst>
        </pc:spChg>
      </pc:sldChg>
      <pc:sldChg chg="addSp modSp add del mod modClrScheme chgLayout">
        <pc:chgData name="Thijs Hauspie" userId="c5aa01d0-0751-4207-a587-d7124c844d8f" providerId="ADAL" clId="{EFD894B4-A0D5-4260-B75E-5B2611146D55}" dt="2023-11-15T15:00:25.823" v="1344" actId="113"/>
        <pc:sldMkLst>
          <pc:docMk/>
          <pc:sldMk cId="742242949" sldId="1788"/>
        </pc:sldMkLst>
        <pc:spChg chg="add mod ord">
          <ac:chgData name="Thijs Hauspie" userId="c5aa01d0-0751-4207-a587-d7124c844d8f" providerId="ADAL" clId="{EFD894B4-A0D5-4260-B75E-5B2611146D55}" dt="2023-11-15T10:58:10.700" v="749" actId="700"/>
          <ac:spMkLst>
            <pc:docMk/>
            <pc:sldMk cId="742242949" sldId="1788"/>
            <ac:spMk id="2" creationId="{30BFF7D9-FEE4-3ABC-288B-DC262724BEC2}"/>
          </ac:spMkLst>
        </pc:spChg>
        <pc:spChg chg="mod ord">
          <ac:chgData name="Thijs Hauspie" userId="c5aa01d0-0751-4207-a587-d7124c844d8f" providerId="ADAL" clId="{EFD894B4-A0D5-4260-B75E-5B2611146D55}" dt="2023-11-15T14:57:37.321" v="1251"/>
          <ac:spMkLst>
            <pc:docMk/>
            <pc:sldMk cId="742242949" sldId="1788"/>
            <ac:spMk id="5" creationId="{3A004925-A370-44E2-A732-52A6295CBDEB}"/>
          </ac:spMkLst>
        </pc:spChg>
        <pc:spChg chg="mod ord">
          <ac:chgData name="Thijs Hauspie" userId="c5aa01d0-0751-4207-a587-d7124c844d8f" providerId="ADAL" clId="{EFD894B4-A0D5-4260-B75E-5B2611146D55}" dt="2023-11-15T15:00:25.823" v="1344" actId="113"/>
          <ac:spMkLst>
            <pc:docMk/>
            <pc:sldMk cId="742242949" sldId="1788"/>
            <ac:spMk id="6" creationId="{D218D92A-74AD-49F8-A8A9-AD801B689B50}"/>
          </ac:spMkLst>
        </pc:spChg>
        <pc:spChg chg="mod ord">
          <ac:chgData name="Thijs Hauspie" userId="c5aa01d0-0751-4207-a587-d7124c844d8f" providerId="ADAL" clId="{EFD894B4-A0D5-4260-B75E-5B2611146D55}" dt="2023-11-15T10:58:10.700" v="749" actId="700"/>
          <ac:spMkLst>
            <pc:docMk/>
            <pc:sldMk cId="742242949" sldId="1788"/>
            <ac:spMk id="11" creationId="{6876C9D2-FF11-4B5B-B013-13D1514EBBA7}"/>
          </ac:spMkLst>
        </pc:spChg>
      </pc:sldChg>
      <pc:sldChg chg="addSp modSp add del mod modClrScheme chgLayout">
        <pc:chgData name="Thijs Hauspie" userId="c5aa01d0-0751-4207-a587-d7124c844d8f" providerId="ADAL" clId="{EFD894B4-A0D5-4260-B75E-5B2611146D55}" dt="2023-11-15T15:01:09.558" v="1362" actId="20577"/>
        <pc:sldMkLst>
          <pc:docMk/>
          <pc:sldMk cId="4115517203" sldId="1789"/>
        </pc:sldMkLst>
        <pc:spChg chg="add mod ord">
          <ac:chgData name="Thijs Hauspie" userId="c5aa01d0-0751-4207-a587-d7124c844d8f" providerId="ADAL" clId="{EFD894B4-A0D5-4260-B75E-5B2611146D55}" dt="2023-11-15T10:58:10.700" v="749" actId="700"/>
          <ac:spMkLst>
            <pc:docMk/>
            <pc:sldMk cId="4115517203" sldId="1789"/>
            <ac:spMk id="2" creationId="{43A7AE87-891A-D96E-90EF-D078388C3D04}"/>
          </ac:spMkLst>
        </pc:spChg>
        <pc:spChg chg="mod ord">
          <ac:chgData name="Thijs Hauspie" userId="c5aa01d0-0751-4207-a587-d7124c844d8f" providerId="ADAL" clId="{EFD894B4-A0D5-4260-B75E-5B2611146D55}" dt="2023-11-15T15:01:09.558" v="1362" actId="20577"/>
          <ac:spMkLst>
            <pc:docMk/>
            <pc:sldMk cId="4115517203" sldId="1789"/>
            <ac:spMk id="5" creationId="{3A004925-A370-44E2-A732-52A6295CBDEB}"/>
          </ac:spMkLst>
        </pc:spChg>
        <pc:spChg chg="mod ord">
          <ac:chgData name="Thijs Hauspie" userId="c5aa01d0-0751-4207-a587-d7124c844d8f" providerId="ADAL" clId="{EFD894B4-A0D5-4260-B75E-5B2611146D55}" dt="2023-11-15T10:58:10.700" v="749" actId="700"/>
          <ac:spMkLst>
            <pc:docMk/>
            <pc:sldMk cId="4115517203" sldId="1789"/>
            <ac:spMk id="6" creationId="{D218D92A-74AD-49F8-A8A9-AD801B689B50}"/>
          </ac:spMkLst>
        </pc:spChg>
        <pc:spChg chg="mod ord">
          <ac:chgData name="Thijs Hauspie" userId="c5aa01d0-0751-4207-a587-d7124c844d8f" providerId="ADAL" clId="{EFD894B4-A0D5-4260-B75E-5B2611146D55}" dt="2023-11-15T10:58:10.700" v="749" actId="700"/>
          <ac:spMkLst>
            <pc:docMk/>
            <pc:sldMk cId="4115517203" sldId="1789"/>
            <ac:spMk id="11" creationId="{6876C9D2-FF11-4B5B-B013-13D1514EBBA7}"/>
          </ac:spMkLst>
        </pc:spChg>
      </pc:sldChg>
      <pc:sldChg chg="addSp modSp add del mod modClrScheme chgLayout">
        <pc:chgData name="Thijs Hauspie" userId="c5aa01d0-0751-4207-a587-d7124c844d8f" providerId="ADAL" clId="{EFD894B4-A0D5-4260-B75E-5B2611146D55}" dt="2023-11-15T15:01:48.557" v="1399" actId="47"/>
        <pc:sldMkLst>
          <pc:docMk/>
          <pc:sldMk cId="1318580537" sldId="1790"/>
        </pc:sldMkLst>
        <pc:spChg chg="add mod ord">
          <ac:chgData name="Thijs Hauspie" userId="c5aa01d0-0751-4207-a587-d7124c844d8f" providerId="ADAL" clId="{EFD894B4-A0D5-4260-B75E-5B2611146D55}" dt="2023-11-15T10:58:10.700" v="749" actId="700"/>
          <ac:spMkLst>
            <pc:docMk/>
            <pc:sldMk cId="1318580537" sldId="1790"/>
            <ac:spMk id="2" creationId="{B9D573BE-92F5-48A9-D7E9-3276A06F33E1}"/>
          </ac:spMkLst>
        </pc:spChg>
        <pc:spChg chg="mod ord">
          <ac:chgData name="Thijs Hauspie" userId="c5aa01d0-0751-4207-a587-d7124c844d8f" providerId="ADAL" clId="{EFD894B4-A0D5-4260-B75E-5B2611146D55}" dt="2023-11-15T10:58:10.700" v="749" actId="700"/>
          <ac:spMkLst>
            <pc:docMk/>
            <pc:sldMk cId="1318580537" sldId="1790"/>
            <ac:spMk id="5" creationId="{3A004925-A370-44E2-A732-52A6295CBDEB}"/>
          </ac:spMkLst>
        </pc:spChg>
        <pc:spChg chg="mod ord">
          <ac:chgData name="Thijs Hauspie" userId="c5aa01d0-0751-4207-a587-d7124c844d8f" providerId="ADAL" clId="{EFD894B4-A0D5-4260-B75E-5B2611146D55}" dt="2023-11-15T10:58:10.700" v="749" actId="700"/>
          <ac:spMkLst>
            <pc:docMk/>
            <pc:sldMk cId="1318580537" sldId="1790"/>
            <ac:spMk id="6" creationId="{D218D92A-74AD-49F8-A8A9-AD801B689B50}"/>
          </ac:spMkLst>
        </pc:spChg>
        <pc:spChg chg="mod ord">
          <ac:chgData name="Thijs Hauspie" userId="c5aa01d0-0751-4207-a587-d7124c844d8f" providerId="ADAL" clId="{EFD894B4-A0D5-4260-B75E-5B2611146D55}" dt="2023-11-15T10:58:10.700" v="749" actId="700"/>
          <ac:spMkLst>
            <pc:docMk/>
            <pc:sldMk cId="1318580537" sldId="1790"/>
            <ac:spMk id="11" creationId="{6876C9D2-FF11-4B5B-B013-13D1514EBBA7}"/>
          </ac:spMkLst>
        </pc:spChg>
      </pc:sldChg>
      <pc:sldChg chg="addSp delSp modSp add del mod modClrScheme chgLayout">
        <pc:chgData name="Thijs Hauspie" userId="c5aa01d0-0751-4207-a587-d7124c844d8f" providerId="ADAL" clId="{EFD894B4-A0D5-4260-B75E-5B2611146D55}" dt="2023-11-15T15:04:31.910" v="1465" actId="1076"/>
        <pc:sldMkLst>
          <pc:docMk/>
          <pc:sldMk cId="1733060434" sldId="1791"/>
        </pc:sldMkLst>
        <pc:spChg chg="add mod ord">
          <ac:chgData name="Thijs Hauspie" userId="c5aa01d0-0751-4207-a587-d7124c844d8f" providerId="ADAL" clId="{EFD894B4-A0D5-4260-B75E-5B2611146D55}" dt="2023-11-15T10:58:10.700" v="749" actId="700"/>
          <ac:spMkLst>
            <pc:docMk/>
            <pc:sldMk cId="1733060434" sldId="1791"/>
            <ac:spMk id="2" creationId="{67F21C10-8494-A880-D0F8-496CAC04AB48}"/>
          </ac:spMkLst>
        </pc:spChg>
        <pc:spChg chg="mod ord">
          <ac:chgData name="Thijs Hauspie" userId="c5aa01d0-0751-4207-a587-d7124c844d8f" providerId="ADAL" clId="{EFD894B4-A0D5-4260-B75E-5B2611146D55}" dt="2023-11-15T15:02:31.533" v="1413"/>
          <ac:spMkLst>
            <pc:docMk/>
            <pc:sldMk cId="1733060434" sldId="1791"/>
            <ac:spMk id="5" creationId="{3A004925-A370-44E2-A732-52A6295CBDEB}"/>
          </ac:spMkLst>
        </pc:spChg>
        <pc:spChg chg="mod ord">
          <ac:chgData name="Thijs Hauspie" userId="c5aa01d0-0751-4207-a587-d7124c844d8f" providerId="ADAL" clId="{EFD894B4-A0D5-4260-B75E-5B2611146D55}" dt="2023-11-15T15:04:24.117" v="1461" actId="20577"/>
          <ac:spMkLst>
            <pc:docMk/>
            <pc:sldMk cId="1733060434" sldId="1791"/>
            <ac:spMk id="6" creationId="{D218D92A-74AD-49F8-A8A9-AD801B689B50}"/>
          </ac:spMkLst>
        </pc:spChg>
        <pc:spChg chg="del mod ord">
          <ac:chgData name="Thijs Hauspie" userId="c5aa01d0-0751-4207-a587-d7124c844d8f" providerId="ADAL" clId="{EFD894B4-A0D5-4260-B75E-5B2611146D55}" dt="2023-11-15T10:58:10.700" v="749" actId="700"/>
          <ac:spMkLst>
            <pc:docMk/>
            <pc:sldMk cId="1733060434" sldId="1791"/>
            <ac:spMk id="7" creationId="{91A179EB-14B4-4616-A3C2-51B0188B9352}"/>
          </ac:spMkLst>
        </pc:spChg>
        <pc:spChg chg="mod ord">
          <ac:chgData name="Thijs Hauspie" userId="c5aa01d0-0751-4207-a587-d7124c844d8f" providerId="ADAL" clId="{EFD894B4-A0D5-4260-B75E-5B2611146D55}" dt="2023-11-15T10:58:10.700" v="749" actId="700"/>
          <ac:spMkLst>
            <pc:docMk/>
            <pc:sldMk cId="1733060434" sldId="1791"/>
            <ac:spMk id="8" creationId="{B279C2AF-5DFA-4259-A33E-340B3E2D6AEA}"/>
          </ac:spMkLst>
        </pc:spChg>
        <pc:picChg chg="add del mod">
          <ac:chgData name="Thijs Hauspie" userId="c5aa01d0-0751-4207-a587-d7124c844d8f" providerId="ADAL" clId="{EFD894B4-A0D5-4260-B75E-5B2611146D55}" dt="2023-11-15T15:04:21.233" v="1460" actId="478"/>
          <ac:picMkLst>
            <pc:docMk/>
            <pc:sldMk cId="1733060434" sldId="1791"/>
            <ac:picMk id="3" creationId="{FA1920C7-3432-D7ED-B33D-6B6282155DEC}"/>
          </ac:picMkLst>
        </pc:picChg>
        <pc:picChg chg="add mod">
          <ac:chgData name="Thijs Hauspie" userId="c5aa01d0-0751-4207-a587-d7124c844d8f" providerId="ADAL" clId="{EFD894B4-A0D5-4260-B75E-5B2611146D55}" dt="2023-11-15T15:04:31.910" v="1465" actId="1076"/>
          <ac:picMkLst>
            <pc:docMk/>
            <pc:sldMk cId="1733060434" sldId="1791"/>
            <ac:picMk id="4" creationId="{71A62108-2643-D18D-5B56-38CCB87FAB63}"/>
          </ac:picMkLst>
        </pc:picChg>
      </pc:sldChg>
      <pc:sldChg chg="modSp add del mod modClrScheme chgLayout">
        <pc:chgData name="Thijs Hauspie" userId="c5aa01d0-0751-4207-a587-d7124c844d8f" providerId="ADAL" clId="{EFD894B4-A0D5-4260-B75E-5B2611146D55}" dt="2023-11-15T11:12:59.578" v="1165" actId="47"/>
        <pc:sldMkLst>
          <pc:docMk/>
          <pc:sldMk cId="1650902096" sldId="1792"/>
        </pc:sldMkLst>
        <pc:spChg chg="mod ord">
          <ac:chgData name="Thijs Hauspie" userId="c5aa01d0-0751-4207-a587-d7124c844d8f" providerId="ADAL" clId="{EFD894B4-A0D5-4260-B75E-5B2611146D55}" dt="2023-11-15T10:58:10.700" v="749" actId="700"/>
          <ac:spMkLst>
            <pc:docMk/>
            <pc:sldMk cId="1650902096" sldId="1792"/>
            <ac:spMk id="5" creationId="{3A004925-A370-44E2-A732-52A6295CBDEB}"/>
          </ac:spMkLst>
        </pc:spChg>
        <pc:spChg chg="mod ord">
          <ac:chgData name="Thijs Hauspie" userId="c5aa01d0-0751-4207-a587-d7124c844d8f" providerId="ADAL" clId="{EFD894B4-A0D5-4260-B75E-5B2611146D55}" dt="2023-11-15T10:58:10.700" v="749" actId="700"/>
          <ac:spMkLst>
            <pc:docMk/>
            <pc:sldMk cId="1650902096" sldId="1792"/>
            <ac:spMk id="6" creationId="{D218D92A-74AD-49F8-A8A9-AD801B689B50}"/>
          </ac:spMkLst>
        </pc:spChg>
        <pc:spChg chg="mod ord">
          <ac:chgData name="Thijs Hauspie" userId="c5aa01d0-0751-4207-a587-d7124c844d8f" providerId="ADAL" clId="{EFD894B4-A0D5-4260-B75E-5B2611146D55}" dt="2023-11-15T10:58:10.700" v="749" actId="700"/>
          <ac:spMkLst>
            <pc:docMk/>
            <pc:sldMk cId="1650902096" sldId="1792"/>
            <ac:spMk id="7" creationId="{91A179EB-14B4-4616-A3C2-51B0188B9352}"/>
          </ac:spMkLst>
        </pc:spChg>
        <pc:spChg chg="mod ord">
          <ac:chgData name="Thijs Hauspie" userId="c5aa01d0-0751-4207-a587-d7124c844d8f" providerId="ADAL" clId="{EFD894B4-A0D5-4260-B75E-5B2611146D55}" dt="2023-11-15T10:58:10.700" v="749" actId="700"/>
          <ac:spMkLst>
            <pc:docMk/>
            <pc:sldMk cId="1650902096" sldId="1792"/>
            <ac:spMk id="11" creationId="{E92B4307-79E9-4424-B212-09EC974E3AE2}"/>
          </ac:spMkLst>
        </pc:spChg>
      </pc:sldChg>
      <pc:sldChg chg="modSp add mod">
        <pc:chgData name="Thijs Hauspie" userId="c5aa01d0-0751-4207-a587-d7124c844d8f" providerId="ADAL" clId="{EFD894B4-A0D5-4260-B75E-5B2611146D55}" dt="2023-11-15T16:42:15.318" v="3400" actId="1076"/>
        <pc:sldMkLst>
          <pc:docMk/>
          <pc:sldMk cId="1832081326" sldId="1797"/>
        </pc:sldMkLst>
        <pc:spChg chg="mod">
          <ac:chgData name="Thijs Hauspie" userId="c5aa01d0-0751-4207-a587-d7124c844d8f" providerId="ADAL" clId="{EFD894B4-A0D5-4260-B75E-5B2611146D55}" dt="2023-11-15T16:41:09.876" v="3398"/>
          <ac:spMkLst>
            <pc:docMk/>
            <pc:sldMk cId="1832081326" sldId="1797"/>
            <ac:spMk id="5" creationId="{3A004925-A370-44E2-A732-52A6295CBDEB}"/>
          </ac:spMkLst>
        </pc:spChg>
        <pc:grpChg chg="mod">
          <ac:chgData name="Thijs Hauspie" userId="c5aa01d0-0751-4207-a587-d7124c844d8f" providerId="ADAL" clId="{EFD894B4-A0D5-4260-B75E-5B2611146D55}" dt="2023-11-15T16:42:15.318" v="3400" actId="1076"/>
          <ac:grpSpMkLst>
            <pc:docMk/>
            <pc:sldMk cId="1832081326" sldId="1797"/>
            <ac:grpSpMk id="21" creationId="{20A981D7-A7E5-4D73-AF05-171DE94228AE}"/>
          </ac:grpSpMkLst>
        </pc:grpChg>
        <pc:picChg chg="mod">
          <ac:chgData name="Thijs Hauspie" userId="c5aa01d0-0751-4207-a587-d7124c844d8f" providerId="ADAL" clId="{EFD894B4-A0D5-4260-B75E-5B2611146D55}" dt="2023-11-15T16:42:04.861" v="3399" actId="14826"/>
          <ac:picMkLst>
            <pc:docMk/>
            <pc:sldMk cId="1832081326" sldId="1797"/>
            <ac:picMk id="17" creationId="{1E467DF5-A8F4-4906-B790-06D383A669F1}"/>
          </ac:picMkLst>
        </pc:picChg>
      </pc:sldChg>
      <pc:sldChg chg="addSp delSp modSp add mod">
        <pc:chgData name="Thijs Hauspie" userId="c5aa01d0-0751-4207-a587-d7124c844d8f" providerId="ADAL" clId="{EFD894B4-A0D5-4260-B75E-5B2611146D55}" dt="2023-11-15T16:52:39.879" v="3504"/>
        <pc:sldMkLst>
          <pc:docMk/>
          <pc:sldMk cId="2280520052" sldId="1798"/>
        </pc:sldMkLst>
        <pc:spChg chg="mod">
          <ac:chgData name="Thijs Hauspie" userId="c5aa01d0-0751-4207-a587-d7124c844d8f" providerId="ADAL" clId="{EFD894B4-A0D5-4260-B75E-5B2611146D55}" dt="2023-11-15T16:52:39.879" v="3504"/>
          <ac:spMkLst>
            <pc:docMk/>
            <pc:sldMk cId="2280520052" sldId="1798"/>
            <ac:spMk id="5" creationId="{3A004925-A370-44E2-A732-52A6295CBDEB}"/>
          </ac:spMkLst>
        </pc:spChg>
        <pc:spChg chg="mod">
          <ac:chgData name="Thijs Hauspie" userId="c5aa01d0-0751-4207-a587-d7124c844d8f" providerId="ADAL" clId="{EFD894B4-A0D5-4260-B75E-5B2611146D55}" dt="2023-11-15T16:46:26.031" v="3420" actId="20577"/>
          <ac:spMkLst>
            <pc:docMk/>
            <pc:sldMk cId="2280520052" sldId="1798"/>
            <ac:spMk id="6" creationId="{D218D92A-74AD-49F8-A8A9-AD801B689B50}"/>
          </ac:spMkLst>
        </pc:spChg>
        <pc:spChg chg="del">
          <ac:chgData name="Thijs Hauspie" userId="c5aa01d0-0751-4207-a587-d7124c844d8f" providerId="ADAL" clId="{EFD894B4-A0D5-4260-B75E-5B2611146D55}" dt="2023-11-15T16:50:42.148" v="3463" actId="478"/>
          <ac:spMkLst>
            <pc:docMk/>
            <pc:sldMk cId="2280520052" sldId="1798"/>
            <ac:spMk id="7" creationId="{9A67C781-73C1-4441-A879-96C77D53F080}"/>
          </ac:spMkLst>
        </pc:spChg>
        <pc:spChg chg="add del">
          <ac:chgData name="Thijs Hauspie" userId="c5aa01d0-0751-4207-a587-d7124c844d8f" providerId="ADAL" clId="{EFD894B4-A0D5-4260-B75E-5B2611146D55}" dt="2023-11-15T16:47:59.315" v="3430" actId="478"/>
          <ac:spMkLst>
            <pc:docMk/>
            <pc:sldMk cId="2280520052" sldId="1798"/>
            <ac:spMk id="12" creationId="{14CF828B-4FA4-A942-AB00-6414CB795B82}"/>
          </ac:spMkLst>
        </pc:spChg>
        <pc:spChg chg="del mod">
          <ac:chgData name="Thijs Hauspie" userId="c5aa01d0-0751-4207-a587-d7124c844d8f" providerId="ADAL" clId="{EFD894B4-A0D5-4260-B75E-5B2611146D55}" dt="2023-11-15T16:51:20.925" v="3467" actId="478"/>
          <ac:spMkLst>
            <pc:docMk/>
            <pc:sldMk cId="2280520052" sldId="1798"/>
            <ac:spMk id="14" creationId="{5AF9AA3D-8805-441E-884E-9058286A2161}"/>
          </ac:spMkLst>
        </pc:spChg>
        <pc:spChg chg="del mod">
          <ac:chgData name="Thijs Hauspie" userId="c5aa01d0-0751-4207-a587-d7124c844d8f" providerId="ADAL" clId="{EFD894B4-A0D5-4260-B75E-5B2611146D55}" dt="2023-11-15T16:51:21.479" v="3468" actId="478"/>
          <ac:spMkLst>
            <pc:docMk/>
            <pc:sldMk cId="2280520052" sldId="1798"/>
            <ac:spMk id="18" creationId="{07B733C5-AAF6-4632-9221-8A9EAAF445ED}"/>
          </ac:spMkLst>
        </pc:spChg>
        <pc:spChg chg="del mod">
          <ac:chgData name="Thijs Hauspie" userId="c5aa01d0-0751-4207-a587-d7124c844d8f" providerId="ADAL" clId="{EFD894B4-A0D5-4260-B75E-5B2611146D55}" dt="2023-11-15T16:51:20.141" v="3466" actId="478"/>
          <ac:spMkLst>
            <pc:docMk/>
            <pc:sldMk cId="2280520052" sldId="1798"/>
            <ac:spMk id="19" creationId="{3C6432F7-DEE5-4D60-B276-F5BAD98E211C}"/>
          </ac:spMkLst>
        </pc:spChg>
        <pc:spChg chg="mod">
          <ac:chgData name="Thijs Hauspie" userId="c5aa01d0-0751-4207-a587-d7124c844d8f" providerId="ADAL" clId="{EFD894B4-A0D5-4260-B75E-5B2611146D55}" dt="2023-11-15T16:43:28.466" v="3407" actId="14100"/>
          <ac:spMkLst>
            <pc:docMk/>
            <pc:sldMk cId="2280520052" sldId="1798"/>
            <ac:spMk id="21" creationId="{7AB2CAE2-8708-4087-B6A5-771FA92AA279}"/>
          </ac:spMkLst>
        </pc:spChg>
        <pc:spChg chg="mod">
          <ac:chgData name="Thijs Hauspie" userId="c5aa01d0-0751-4207-a587-d7124c844d8f" providerId="ADAL" clId="{EFD894B4-A0D5-4260-B75E-5B2611146D55}" dt="2023-11-15T16:43:22.914" v="3405" actId="14100"/>
          <ac:spMkLst>
            <pc:docMk/>
            <pc:sldMk cId="2280520052" sldId="1798"/>
            <ac:spMk id="22" creationId="{E7F8D786-0FCB-496F-B4BB-308189C58CB1}"/>
          </ac:spMkLst>
        </pc:spChg>
        <pc:spChg chg="del">
          <ac:chgData name="Thijs Hauspie" userId="c5aa01d0-0751-4207-a587-d7124c844d8f" providerId="ADAL" clId="{EFD894B4-A0D5-4260-B75E-5B2611146D55}" dt="2023-11-15T16:48:34.555" v="3440" actId="478"/>
          <ac:spMkLst>
            <pc:docMk/>
            <pc:sldMk cId="2280520052" sldId="1798"/>
            <ac:spMk id="23" creationId="{192A5289-1FF6-41FE-B1B4-E38D05FE9094}"/>
          </ac:spMkLst>
        </pc:spChg>
        <pc:spChg chg="del mod">
          <ac:chgData name="Thijs Hauspie" userId="c5aa01d0-0751-4207-a587-d7124c844d8f" providerId="ADAL" clId="{EFD894B4-A0D5-4260-B75E-5B2611146D55}" dt="2023-11-15T16:51:23.390" v="3470" actId="478"/>
          <ac:spMkLst>
            <pc:docMk/>
            <pc:sldMk cId="2280520052" sldId="1798"/>
            <ac:spMk id="24" creationId="{4FA48D1D-1D46-49EC-A82B-8681B14A90E5}"/>
          </ac:spMkLst>
        </pc:spChg>
        <pc:picChg chg="mod">
          <ac:chgData name="Thijs Hauspie" userId="c5aa01d0-0751-4207-a587-d7124c844d8f" providerId="ADAL" clId="{EFD894B4-A0D5-4260-B75E-5B2611146D55}" dt="2023-11-15T16:43:15.273" v="3403" actId="14826"/>
          <ac:picMkLst>
            <pc:docMk/>
            <pc:sldMk cId="2280520052" sldId="1798"/>
            <ac:picMk id="2" creationId="{D05017B2-61C4-42B6-9FCD-1D9EAD59095A}"/>
          </ac:picMkLst>
        </pc:picChg>
        <pc:picChg chg="del mod">
          <ac:chgData name="Thijs Hauspie" userId="c5aa01d0-0751-4207-a587-d7124c844d8f" providerId="ADAL" clId="{EFD894B4-A0D5-4260-B75E-5B2611146D55}" dt="2023-11-15T16:48:29.560" v="3437" actId="478"/>
          <ac:picMkLst>
            <pc:docMk/>
            <pc:sldMk cId="2280520052" sldId="1798"/>
            <ac:picMk id="3" creationId="{008A4999-DACB-42D3-9E4C-710081503C3C}"/>
          </ac:picMkLst>
        </pc:picChg>
        <pc:picChg chg="del">
          <ac:chgData name="Thijs Hauspie" userId="c5aa01d0-0751-4207-a587-d7124c844d8f" providerId="ADAL" clId="{EFD894B4-A0D5-4260-B75E-5B2611146D55}" dt="2023-11-15T16:47:17.051" v="3422" actId="478"/>
          <ac:picMkLst>
            <pc:docMk/>
            <pc:sldMk cId="2280520052" sldId="1798"/>
            <ac:picMk id="8" creationId="{6534CEE6-9EE9-40E8-A764-D8F6B4904531}"/>
          </ac:picMkLst>
        </pc:picChg>
        <pc:picChg chg="del mod">
          <ac:chgData name="Thijs Hauspie" userId="c5aa01d0-0751-4207-a587-d7124c844d8f" providerId="ADAL" clId="{EFD894B4-A0D5-4260-B75E-5B2611146D55}" dt="2023-11-15T16:51:19.049" v="3465" actId="478"/>
          <ac:picMkLst>
            <pc:docMk/>
            <pc:sldMk cId="2280520052" sldId="1798"/>
            <ac:picMk id="9" creationId="{A0877C31-3735-4481-9A69-B15A438F68E5}"/>
          </ac:picMkLst>
        </pc:picChg>
        <pc:picChg chg="add mod">
          <ac:chgData name="Thijs Hauspie" userId="c5aa01d0-0751-4207-a587-d7124c844d8f" providerId="ADAL" clId="{EFD894B4-A0D5-4260-B75E-5B2611146D55}" dt="2023-11-15T16:47:21.687" v="3424" actId="1076"/>
          <ac:picMkLst>
            <pc:docMk/>
            <pc:sldMk cId="2280520052" sldId="1798"/>
            <ac:picMk id="10" creationId="{0E171294-677B-692F-CAE1-1B9E62D4B9C7}"/>
          </ac:picMkLst>
        </pc:picChg>
        <pc:picChg chg="add del mod">
          <ac:chgData name="Thijs Hauspie" userId="c5aa01d0-0751-4207-a587-d7124c844d8f" providerId="ADAL" clId="{EFD894B4-A0D5-4260-B75E-5B2611146D55}" dt="2023-11-15T16:48:23.942" v="3434" actId="21"/>
          <ac:picMkLst>
            <pc:docMk/>
            <pc:sldMk cId="2280520052" sldId="1798"/>
            <ac:picMk id="15" creationId="{11E66673-2CF6-7AFB-7277-FC79404ABAC3}"/>
          </ac:picMkLst>
        </pc:picChg>
        <pc:picChg chg="add del mod">
          <ac:chgData name="Thijs Hauspie" userId="c5aa01d0-0751-4207-a587-d7124c844d8f" providerId="ADAL" clId="{EFD894B4-A0D5-4260-B75E-5B2611146D55}" dt="2023-11-15T16:48:28.171" v="3436" actId="21"/>
          <ac:picMkLst>
            <pc:docMk/>
            <pc:sldMk cId="2280520052" sldId="1798"/>
            <ac:picMk id="16" creationId="{514F17C5-BDC0-A8EC-1A1E-AFBE452443EA}"/>
          </ac:picMkLst>
        </pc:picChg>
        <pc:picChg chg="add del mod ord">
          <ac:chgData name="Thijs Hauspie" userId="c5aa01d0-0751-4207-a587-d7124c844d8f" providerId="ADAL" clId="{EFD894B4-A0D5-4260-B75E-5B2611146D55}" dt="2023-11-15T16:51:21.991" v="3469" actId="478"/>
          <ac:picMkLst>
            <pc:docMk/>
            <pc:sldMk cId="2280520052" sldId="1798"/>
            <ac:picMk id="17" creationId="{EE0BECDD-C318-772B-131A-3E54A88B8C9A}"/>
          </ac:picMkLst>
        </pc:picChg>
      </pc:sldChg>
      <pc:sldChg chg="delSp modSp add mod delAnim">
        <pc:chgData name="Thijs Hauspie" userId="c5aa01d0-0751-4207-a587-d7124c844d8f" providerId="ADAL" clId="{EFD894B4-A0D5-4260-B75E-5B2611146D55}" dt="2023-11-15T18:03:54.377" v="4529" actId="20577"/>
        <pc:sldMkLst>
          <pc:docMk/>
          <pc:sldMk cId="3274392759" sldId="1799"/>
        </pc:sldMkLst>
        <pc:spChg chg="mod">
          <ac:chgData name="Thijs Hauspie" userId="c5aa01d0-0751-4207-a587-d7124c844d8f" providerId="ADAL" clId="{EFD894B4-A0D5-4260-B75E-5B2611146D55}" dt="2023-11-15T16:53:10.691" v="3506"/>
          <ac:spMkLst>
            <pc:docMk/>
            <pc:sldMk cId="3274392759" sldId="1799"/>
            <ac:spMk id="5" creationId="{3A004925-A370-44E2-A732-52A6295CBDEB}"/>
          </ac:spMkLst>
        </pc:spChg>
        <pc:spChg chg="mod">
          <ac:chgData name="Thijs Hauspie" userId="c5aa01d0-0751-4207-a587-d7124c844d8f" providerId="ADAL" clId="{EFD894B4-A0D5-4260-B75E-5B2611146D55}" dt="2023-11-15T18:03:54.377" v="4529" actId="20577"/>
          <ac:spMkLst>
            <pc:docMk/>
            <pc:sldMk cId="3274392759" sldId="1799"/>
            <ac:spMk id="6" creationId="{D218D92A-74AD-49F8-A8A9-AD801B689B50}"/>
          </ac:spMkLst>
        </pc:spChg>
        <pc:picChg chg="del">
          <ac:chgData name="Thijs Hauspie" userId="c5aa01d0-0751-4207-a587-d7124c844d8f" providerId="ADAL" clId="{EFD894B4-A0D5-4260-B75E-5B2611146D55}" dt="2023-11-15T16:56:48.384" v="3528" actId="478"/>
          <ac:picMkLst>
            <pc:docMk/>
            <pc:sldMk cId="3274392759" sldId="1799"/>
            <ac:picMk id="2" creationId="{B6BB2899-C4AE-435C-A52B-3A61F9501D43}"/>
          </ac:picMkLst>
        </pc:picChg>
        <pc:picChg chg="del">
          <ac:chgData name="Thijs Hauspie" userId="c5aa01d0-0751-4207-a587-d7124c844d8f" providerId="ADAL" clId="{EFD894B4-A0D5-4260-B75E-5B2611146D55}" dt="2023-11-15T16:54:26.987" v="3516" actId="478"/>
          <ac:picMkLst>
            <pc:docMk/>
            <pc:sldMk cId="3274392759" sldId="1799"/>
            <ac:picMk id="4" creationId="{4C3B917B-85AA-4C5B-B54A-664AF755B0BF}"/>
          </ac:picMkLst>
        </pc:picChg>
        <pc:picChg chg="mod">
          <ac:chgData name="Thijs Hauspie" userId="c5aa01d0-0751-4207-a587-d7124c844d8f" providerId="ADAL" clId="{EFD894B4-A0D5-4260-B75E-5B2611146D55}" dt="2023-11-15T16:56:52.733" v="3531" actId="1076"/>
          <ac:picMkLst>
            <pc:docMk/>
            <pc:sldMk cId="3274392759" sldId="1799"/>
            <ac:picMk id="7" creationId="{9738C4A5-2A32-4BE8-B43B-C959380ADB19}"/>
          </ac:picMkLst>
        </pc:picChg>
      </pc:sldChg>
      <pc:sldChg chg="addSp delSp modSp add mod delAnim">
        <pc:chgData name="Thijs Hauspie" userId="c5aa01d0-0751-4207-a587-d7124c844d8f" providerId="ADAL" clId="{EFD894B4-A0D5-4260-B75E-5B2611146D55}" dt="2023-11-15T18:32:12.482" v="5030" actId="20577"/>
        <pc:sldMkLst>
          <pc:docMk/>
          <pc:sldMk cId="1301237701" sldId="1818"/>
        </pc:sldMkLst>
        <pc:spChg chg="mod">
          <ac:chgData name="Thijs Hauspie" userId="c5aa01d0-0751-4207-a587-d7124c844d8f" providerId="ADAL" clId="{EFD894B4-A0D5-4260-B75E-5B2611146D55}" dt="2023-11-15T18:30:22.882" v="4925"/>
          <ac:spMkLst>
            <pc:docMk/>
            <pc:sldMk cId="1301237701" sldId="1818"/>
            <ac:spMk id="5" creationId="{3A004925-A370-44E2-A732-52A6295CBDEB}"/>
          </ac:spMkLst>
        </pc:spChg>
        <pc:spChg chg="add mod">
          <ac:chgData name="Thijs Hauspie" userId="c5aa01d0-0751-4207-a587-d7124c844d8f" providerId="ADAL" clId="{EFD894B4-A0D5-4260-B75E-5B2611146D55}" dt="2023-11-15T18:32:12.482" v="5030" actId="20577"/>
          <ac:spMkLst>
            <pc:docMk/>
            <pc:sldMk cId="1301237701" sldId="1818"/>
            <ac:spMk id="12" creationId="{435827FF-97A6-2590-F48F-E9531FE27BA9}"/>
          </ac:spMkLst>
        </pc:spChg>
        <pc:spChg chg="del">
          <ac:chgData name="Thijs Hauspie" userId="c5aa01d0-0751-4207-a587-d7124c844d8f" providerId="ADAL" clId="{EFD894B4-A0D5-4260-B75E-5B2611146D55}" dt="2023-11-15T18:29:50.767" v="4918" actId="21"/>
          <ac:spMkLst>
            <pc:docMk/>
            <pc:sldMk cId="1301237701" sldId="1818"/>
            <ac:spMk id="13" creationId="{43FFC0AE-E7C3-46B8-AED9-29275E889856}"/>
          </ac:spMkLst>
        </pc:spChg>
        <pc:spChg chg="del">
          <ac:chgData name="Thijs Hauspie" userId="c5aa01d0-0751-4207-a587-d7124c844d8f" providerId="ADAL" clId="{EFD894B4-A0D5-4260-B75E-5B2611146D55}" dt="2023-11-15T18:29:50.767" v="4918" actId="21"/>
          <ac:spMkLst>
            <pc:docMk/>
            <pc:sldMk cId="1301237701" sldId="1818"/>
            <ac:spMk id="14" creationId="{5AF9AA3D-8805-441E-884E-9058286A2161}"/>
          </ac:spMkLst>
        </pc:spChg>
        <pc:spChg chg="mod">
          <ac:chgData name="Thijs Hauspie" userId="c5aa01d0-0751-4207-a587-d7124c844d8f" providerId="ADAL" clId="{EFD894B4-A0D5-4260-B75E-5B2611146D55}" dt="2023-11-15T18:27:22.252" v="4909" actId="1076"/>
          <ac:spMkLst>
            <pc:docMk/>
            <pc:sldMk cId="1301237701" sldId="1818"/>
            <ac:spMk id="15" creationId="{4B8A6023-60CF-4B4B-84F5-C83526B2C7AF}"/>
          </ac:spMkLst>
        </pc:spChg>
        <pc:spChg chg="mod">
          <ac:chgData name="Thijs Hauspie" userId="c5aa01d0-0751-4207-a587-d7124c844d8f" providerId="ADAL" clId="{EFD894B4-A0D5-4260-B75E-5B2611146D55}" dt="2023-11-15T18:27:18.406" v="4908" actId="14100"/>
          <ac:spMkLst>
            <pc:docMk/>
            <pc:sldMk cId="1301237701" sldId="1818"/>
            <ac:spMk id="25" creationId="{D0AB7114-6E0C-41E0-A5FE-AFAADAC0E78C}"/>
          </ac:spMkLst>
        </pc:spChg>
        <pc:picChg chg="mod">
          <ac:chgData name="Thijs Hauspie" userId="c5aa01d0-0751-4207-a587-d7124c844d8f" providerId="ADAL" clId="{EFD894B4-A0D5-4260-B75E-5B2611146D55}" dt="2023-11-15T18:26:04.861" v="4852" actId="1076"/>
          <ac:picMkLst>
            <pc:docMk/>
            <pc:sldMk cId="1301237701" sldId="1818"/>
            <ac:picMk id="2" creationId="{D05017B2-61C4-42B6-9FCD-1D9EAD59095A}"/>
          </ac:picMkLst>
        </pc:picChg>
        <pc:picChg chg="mod">
          <ac:chgData name="Thijs Hauspie" userId="c5aa01d0-0751-4207-a587-d7124c844d8f" providerId="ADAL" clId="{EFD894B4-A0D5-4260-B75E-5B2611146D55}" dt="2023-11-15T18:29:33.652" v="4916" actId="14826"/>
          <ac:picMkLst>
            <pc:docMk/>
            <pc:sldMk cId="1301237701" sldId="1818"/>
            <ac:picMk id="3" creationId="{756A4041-57AE-4D41-96D2-8315E1491234}"/>
          </ac:picMkLst>
        </pc:picChg>
        <pc:picChg chg="del mod">
          <ac:chgData name="Thijs Hauspie" userId="c5aa01d0-0751-4207-a587-d7124c844d8f" providerId="ADAL" clId="{EFD894B4-A0D5-4260-B75E-5B2611146D55}" dt="2023-11-15T18:29:50.767" v="4918" actId="21"/>
          <ac:picMkLst>
            <pc:docMk/>
            <pc:sldMk cId="1301237701" sldId="1818"/>
            <ac:picMk id="4" creationId="{75F350C3-FF42-463F-BDEC-D7816D5BB419}"/>
          </ac:picMkLst>
        </pc:picChg>
        <pc:picChg chg="del">
          <ac:chgData name="Thijs Hauspie" userId="c5aa01d0-0751-4207-a587-d7124c844d8f" providerId="ADAL" clId="{EFD894B4-A0D5-4260-B75E-5B2611146D55}" dt="2023-11-15T18:25:26.065" v="4841" actId="478"/>
          <ac:picMkLst>
            <pc:docMk/>
            <pc:sldMk cId="1301237701" sldId="1818"/>
            <ac:picMk id="7" creationId="{CA1973F6-F298-428F-8987-D519974DB159}"/>
          </ac:picMkLst>
        </pc:picChg>
        <pc:picChg chg="add mod">
          <ac:chgData name="Thijs Hauspie" userId="c5aa01d0-0751-4207-a587-d7124c844d8f" providerId="ADAL" clId="{EFD894B4-A0D5-4260-B75E-5B2611146D55}" dt="2023-11-15T18:25:29.405" v="4844" actId="14100"/>
          <ac:picMkLst>
            <pc:docMk/>
            <pc:sldMk cId="1301237701" sldId="1818"/>
            <ac:picMk id="10" creationId="{B0254CF7-D90F-8DB4-BBB1-E224DE768CD0}"/>
          </ac:picMkLst>
        </pc:picChg>
      </pc:sldChg>
      <pc:sldChg chg="del">
        <pc:chgData name="Thijs Hauspie" userId="c5aa01d0-0751-4207-a587-d7124c844d8f" providerId="ADAL" clId="{EFD894B4-A0D5-4260-B75E-5B2611146D55}" dt="2023-11-13T10:40:36.321" v="34" actId="47"/>
        <pc:sldMkLst>
          <pc:docMk/>
          <pc:sldMk cId="2890056207" sldId="1825"/>
        </pc:sldMkLst>
      </pc:sldChg>
      <pc:sldChg chg="del">
        <pc:chgData name="Thijs Hauspie" userId="c5aa01d0-0751-4207-a587-d7124c844d8f" providerId="ADAL" clId="{EFD894B4-A0D5-4260-B75E-5B2611146D55}" dt="2023-11-13T10:40:42.207" v="35" actId="47"/>
        <pc:sldMkLst>
          <pc:docMk/>
          <pc:sldMk cId="3848298394" sldId="1826"/>
        </pc:sldMkLst>
      </pc:sldChg>
      <pc:sldChg chg="del">
        <pc:chgData name="Thijs Hauspie" userId="c5aa01d0-0751-4207-a587-d7124c844d8f" providerId="ADAL" clId="{EFD894B4-A0D5-4260-B75E-5B2611146D55}" dt="2023-11-15T10:49:16.624" v="731" actId="47"/>
        <pc:sldMkLst>
          <pc:docMk/>
          <pc:sldMk cId="1434992710" sldId="1828"/>
        </pc:sldMkLst>
      </pc:sldChg>
      <pc:sldChg chg="del">
        <pc:chgData name="Thijs Hauspie" userId="c5aa01d0-0751-4207-a587-d7124c844d8f" providerId="ADAL" clId="{EFD894B4-A0D5-4260-B75E-5B2611146D55}" dt="2023-11-15T10:49:19.101" v="732" actId="47"/>
        <pc:sldMkLst>
          <pc:docMk/>
          <pc:sldMk cId="2011440737" sldId="1829"/>
        </pc:sldMkLst>
      </pc:sldChg>
      <pc:sldChg chg="modSp mod modAnim">
        <pc:chgData name="Thijs Hauspie" userId="c5aa01d0-0751-4207-a587-d7124c844d8f" providerId="ADAL" clId="{EFD894B4-A0D5-4260-B75E-5B2611146D55}" dt="2023-11-15T16:38:02.927" v="3361" actId="20577"/>
        <pc:sldMkLst>
          <pc:docMk/>
          <pc:sldMk cId="327366500" sldId="1830"/>
        </pc:sldMkLst>
        <pc:spChg chg="mod">
          <ac:chgData name="Thijs Hauspie" userId="c5aa01d0-0751-4207-a587-d7124c844d8f" providerId="ADAL" clId="{EFD894B4-A0D5-4260-B75E-5B2611146D55}" dt="2023-11-15T16:38:02.927" v="3361" actId="20577"/>
          <ac:spMkLst>
            <pc:docMk/>
            <pc:sldMk cId="327366500" sldId="1830"/>
            <ac:spMk id="3" creationId="{39011522-9118-40C3-A09B-F25B95FAB7B4}"/>
          </ac:spMkLst>
        </pc:spChg>
        <pc:spChg chg="mod">
          <ac:chgData name="Thijs Hauspie" userId="c5aa01d0-0751-4207-a587-d7124c844d8f" providerId="ADAL" clId="{EFD894B4-A0D5-4260-B75E-5B2611146D55}" dt="2023-11-15T16:35:10.358" v="3259"/>
          <ac:spMkLst>
            <pc:docMk/>
            <pc:sldMk cId="327366500" sldId="1830"/>
            <ac:spMk id="7" creationId="{2511D50A-E399-4DFD-994E-025F7BF843B6}"/>
          </ac:spMkLst>
        </pc:spChg>
      </pc:sldChg>
      <pc:sldChg chg="del">
        <pc:chgData name="Thijs Hauspie" userId="c5aa01d0-0751-4207-a587-d7124c844d8f" providerId="ADAL" clId="{EFD894B4-A0D5-4260-B75E-5B2611146D55}" dt="2023-11-15T16:39:53.153" v="3388" actId="47"/>
        <pc:sldMkLst>
          <pc:docMk/>
          <pc:sldMk cId="985151982" sldId="1831"/>
        </pc:sldMkLst>
      </pc:sldChg>
      <pc:sldChg chg="del">
        <pc:chgData name="Thijs Hauspie" userId="c5aa01d0-0751-4207-a587-d7124c844d8f" providerId="ADAL" clId="{EFD894B4-A0D5-4260-B75E-5B2611146D55}" dt="2023-11-15T16:55:17.757" v="3523" actId="47"/>
        <pc:sldMkLst>
          <pc:docMk/>
          <pc:sldMk cId="1508646591" sldId="1832"/>
        </pc:sldMkLst>
      </pc:sldChg>
      <pc:sldChg chg="del">
        <pc:chgData name="Thijs Hauspie" userId="c5aa01d0-0751-4207-a587-d7124c844d8f" providerId="ADAL" clId="{EFD894B4-A0D5-4260-B75E-5B2611146D55}" dt="2023-11-15T15:28:03.478" v="2348" actId="47"/>
        <pc:sldMkLst>
          <pc:docMk/>
          <pc:sldMk cId="1397929116" sldId="1834"/>
        </pc:sldMkLst>
      </pc:sldChg>
      <pc:sldChg chg="addSp delSp mod">
        <pc:chgData name="Thijs Hauspie" userId="c5aa01d0-0751-4207-a587-d7124c844d8f" providerId="ADAL" clId="{EFD894B4-A0D5-4260-B75E-5B2611146D55}" dt="2023-11-15T10:57:43.768" v="746" actId="478"/>
        <pc:sldMkLst>
          <pc:docMk/>
          <pc:sldMk cId="973695710" sldId="1835"/>
        </pc:sldMkLst>
        <pc:spChg chg="add del">
          <ac:chgData name="Thijs Hauspie" userId="c5aa01d0-0751-4207-a587-d7124c844d8f" providerId="ADAL" clId="{EFD894B4-A0D5-4260-B75E-5B2611146D55}" dt="2023-11-15T10:57:43.768" v="746" actId="478"/>
          <ac:spMkLst>
            <pc:docMk/>
            <pc:sldMk cId="973695710" sldId="1835"/>
            <ac:spMk id="3" creationId="{862E9848-229F-820B-5D14-4A10D432F7EC}"/>
          </ac:spMkLst>
        </pc:spChg>
      </pc:sldChg>
      <pc:sldChg chg="del">
        <pc:chgData name="Thijs Hauspie" userId="c5aa01d0-0751-4207-a587-d7124c844d8f" providerId="ADAL" clId="{EFD894B4-A0D5-4260-B75E-5B2611146D55}" dt="2023-11-15T10:50:23.861" v="733" actId="47"/>
        <pc:sldMkLst>
          <pc:docMk/>
          <pc:sldMk cId="3436468439" sldId="1836"/>
        </pc:sldMkLst>
      </pc:sldChg>
      <pc:sldChg chg="del">
        <pc:chgData name="Thijs Hauspie" userId="c5aa01d0-0751-4207-a587-d7124c844d8f" providerId="ADAL" clId="{EFD894B4-A0D5-4260-B75E-5B2611146D55}" dt="2023-11-15T15:28:05.464" v="2349" actId="47"/>
        <pc:sldMkLst>
          <pc:docMk/>
          <pc:sldMk cId="4005711621" sldId="1837"/>
        </pc:sldMkLst>
      </pc:sldChg>
      <pc:sldChg chg="del">
        <pc:chgData name="Thijs Hauspie" userId="c5aa01d0-0751-4207-a587-d7124c844d8f" providerId="ADAL" clId="{EFD894B4-A0D5-4260-B75E-5B2611146D55}" dt="2023-11-15T15:37:07.849" v="2476" actId="47"/>
        <pc:sldMkLst>
          <pc:docMk/>
          <pc:sldMk cId="4002541498" sldId="1838"/>
        </pc:sldMkLst>
      </pc:sldChg>
      <pc:sldChg chg="del">
        <pc:chgData name="Thijs Hauspie" userId="c5aa01d0-0751-4207-a587-d7124c844d8f" providerId="ADAL" clId="{EFD894B4-A0D5-4260-B75E-5B2611146D55}" dt="2023-11-15T15:37:45.987" v="2523" actId="47"/>
        <pc:sldMkLst>
          <pc:docMk/>
          <pc:sldMk cId="895514455" sldId="1839"/>
        </pc:sldMkLst>
      </pc:sldChg>
      <pc:sldChg chg="del">
        <pc:chgData name="Thijs Hauspie" userId="c5aa01d0-0751-4207-a587-d7124c844d8f" providerId="ADAL" clId="{EFD894B4-A0D5-4260-B75E-5B2611146D55}" dt="2023-11-15T16:13:20.127" v="3086" actId="47"/>
        <pc:sldMkLst>
          <pc:docMk/>
          <pc:sldMk cId="3437315827" sldId="1840"/>
        </pc:sldMkLst>
      </pc:sldChg>
      <pc:sldChg chg="del">
        <pc:chgData name="Thijs Hauspie" userId="c5aa01d0-0751-4207-a587-d7124c844d8f" providerId="ADAL" clId="{EFD894B4-A0D5-4260-B75E-5B2611146D55}" dt="2023-11-15T16:55:23.337" v="3524" actId="47"/>
        <pc:sldMkLst>
          <pc:docMk/>
          <pc:sldMk cId="2497961767" sldId="1841"/>
        </pc:sldMkLst>
      </pc:sldChg>
      <pc:sldChg chg="del">
        <pc:chgData name="Thijs Hauspie" userId="c5aa01d0-0751-4207-a587-d7124c844d8f" providerId="ADAL" clId="{EFD894B4-A0D5-4260-B75E-5B2611146D55}" dt="2023-11-15T16:40:00.128" v="3389" actId="47"/>
        <pc:sldMkLst>
          <pc:docMk/>
          <pc:sldMk cId="3641854526" sldId="1842"/>
        </pc:sldMkLst>
      </pc:sldChg>
      <pc:sldChg chg="del">
        <pc:chgData name="Thijs Hauspie" userId="c5aa01d0-0751-4207-a587-d7124c844d8f" providerId="ADAL" clId="{EFD894B4-A0D5-4260-B75E-5B2611146D55}" dt="2023-11-15T16:40:02.106" v="3390" actId="47"/>
        <pc:sldMkLst>
          <pc:docMk/>
          <pc:sldMk cId="1493636185" sldId="1843"/>
        </pc:sldMkLst>
      </pc:sldChg>
      <pc:sldChg chg="del">
        <pc:chgData name="Thijs Hauspie" userId="c5aa01d0-0751-4207-a587-d7124c844d8f" providerId="ADAL" clId="{EFD894B4-A0D5-4260-B75E-5B2611146D55}" dt="2023-11-15T16:40:07.280" v="3391" actId="47"/>
        <pc:sldMkLst>
          <pc:docMk/>
          <pc:sldMk cId="2616338281" sldId="1844"/>
        </pc:sldMkLst>
      </pc:sldChg>
      <pc:sldChg chg="del">
        <pc:chgData name="Thijs Hauspie" userId="c5aa01d0-0751-4207-a587-d7124c844d8f" providerId="ADAL" clId="{EFD894B4-A0D5-4260-B75E-5B2611146D55}" dt="2023-11-15T16:40:09.407" v="3392" actId="47"/>
        <pc:sldMkLst>
          <pc:docMk/>
          <pc:sldMk cId="748285201" sldId="1845"/>
        </pc:sldMkLst>
      </pc:sldChg>
      <pc:sldChg chg="del">
        <pc:chgData name="Thijs Hauspie" userId="c5aa01d0-0751-4207-a587-d7124c844d8f" providerId="ADAL" clId="{EFD894B4-A0D5-4260-B75E-5B2611146D55}" dt="2023-11-15T16:40:11.502" v="3393" actId="47"/>
        <pc:sldMkLst>
          <pc:docMk/>
          <pc:sldMk cId="609248763" sldId="1846"/>
        </pc:sldMkLst>
      </pc:sldChg>
      <pc:sldChg chg="del">
        <pc:chgData name="Thijs Hauspie" userId="c5aa01d0-0751-4207-a587-d7124c844d8f" providerId="ADAL" clId="{EFD894B4-A0D5-4260-B75E-5B2611146D55}" dt="2023-11-15T16:40:16.435" v="3396" actId="47"/>
        <pc:sldMkLst>
          <pc:docMk/>
          <pc:sldMk cId="1174725672" sldId="1847"/>
        </pc:sldMkLst>
      </pc:sldChg>
      <pc:sldChg chg="del">
        <pc:chgData name="Thijs Hauspie" userId="c5aa01d0-0751-4207-a587-d7124c844d8f" providerId="ADAL" clId="{EFD894B4-A0D5-4260-B75E-5B2611146D55}" dt="2023-11-15T16:40:14.438" v="3394" actId="47"/>
        <pc:sldMkLst>
          <pc:docMk/>
          <pc:sldMk cId="3520144480" sldId="1848"/>
        </pc:sldMkLst>
      </pc:sldChg>
      <pc:sldChg chg="del">
        <pc:chgData name="Thijs Hauspie" userId="c5aa01d0-0751-4207-a587-d7124c844d8f" providerId="ADAL" clId="{EFD894B4-A0D5-4260-B75E-5B2611146D55}" dt="2023-11-15T16:40:16.044" v="3395" actId="47"/>
        <pc:sldMkLst>
          <pc:docMk/>
          <pc:sldMk cId="3726576647" sldId="1849"/>
        </pc:sldMkLst>
      </pc:sldChg>
      <pc:sldChg chg="del">
        <pc:chgData name="Thijs Hauspie" userId="c5aa01d0-0751-4207-a587-d7124c844d8f" providerId="ADAL" clId="{EFD894B4-A0D5-4260-B75E-5B2611146D55}" dt="2023-11-15T16:55:29.399" v="3525" actId="47"/>
        <pc:sldMkLst>
          <pc:docMk/>
          <pc:sldMk cId="4179359890" sldId="1850"/>
        </pc:sldMkLst>
      </pc:sldChg>
      <pc:sldChg chg="del">
        <pc:chgData name="Thijs Hauspie" userId="c5aa01d0-0751-4207-a587-d7124c844d8f" providerId="ADAL" clId="{EFD894B4-A0D5-4260-B75E-5B2611146D55}" dt="2023-11-15T16:55:39.778" v="3526" actId="47"/>
        <pc:sldMkLst>
          <pc:docMk/>
          <pc:sldMk cId="935009481" sldId="1851"/>
        </pc:sldMkLst>
      </pc:sldChg>
      <pc:sldChg chg="del">
        <pc:chgData name="Thijs Hauspie" userId="c5aa01d0-0751-4207-a587-d7124c844d8f" providerId="ADAL" clId="{EFD894B4-A0D5-4260-B75E-5B2611146D55}" dt="2023-11-15T16:55:43.520" v="3527" actId="47"/>
        <pc:sldMkLst>
          <pc:docMk/>
          <pc:sldMk cId="1099865834" sldId="1852"/>
        </pc:sldMkLst>
      </pc:sldChg>
      <pc:sldChg chg="del">
        <pc:chgData name="Thijs Hauspie" userId="c5aa01d0-0751-4207-a587-d7124c844d8f" providerId="ADAL" clId="{EFD894B4-A0D5-4260-B75E-5B2611146D55}" dt="2023-11-15T17:13:07.720" v="3860" actId="47"/>
        <pc:sldMkLst>
          <pc:docMk/>
          <pc:sldMk cId="3817160335" sldId="1853"/>
        </pc:sldMkLst>
      </pc:sldChg>
      <pc:sldChg chg="add del">
        <pc:chgData name="Thijs Hauspie" userId="c5aa01d0-0751-4207-a587-d7124c844d8f" providerId="ADAL" clId="{EFD894B4-A0D5-4260-B75E-5B2611146D55}" dt="2023-11-15T17:13:08.636" v="3861" actId="47"/>
        <pc:sldMkLst>
          <pc:docMk/>
          <pc:sldMk cId="3341110226" sldId="1854"/>
        </pc:sldMkLst>
      </pc:sldChg>
      <pc:sldChg chg="del">
        <pc:chgData name="Thijs Hauspie" userId="c5aa01d0-0751-4207-a587-d7124c844d8f" providerId="ADAL" clId="{EFD894B4-A0D5-4260-B75E-5B2611146D55}" dt="2023-11-15T17:15:11.705" v="3877" actId="47"/>
        <pc:sldMkLst>
          <pc:docMk/>
          <pc:sldMk cId="3324042161" sldId="1855"/>
        </pc:sldMkLst>
      </pc:sldChg>
      <pc:sldChg chg="del">
        <pc:chgData name="Thijs Hauspie" userId="c5aa01d0-0751-4207-a587-d7124c844d8f" providerId="ADAL" clId="{EFD894B4-A0D5-4260-B75E-5B2611146D55}" dt="2023-11-15T17:15:09.396" v="3876" actId="47"/>
        <pc:sldMkLst>
          <pc:docMk/>
          <pc:sldMk cId="2858055650" sldId="1856"/>
        </pc:sldMkLst>
      </pc:sldChg>
      <pc:sldChg chg="del">
        <pc:chgData name="Thijs Hauspie" userId="c5aa01d0-0751-4207-a587-d7124c844d8f" providerId="ADAL" clId="{EFD894B4-A0D5-4260-B75E-5B2611146D55}" dt="2023-11-15T17:15:54.296" v="3886" actId="47"/>
        <pc:sldMkLst>
          <pc:docMk/>
          <pc:sldMk cId="3080705124" sldId="1858"/>
        </pc:sldMkLst>
      </pc:sldChg>
      <pc:sldChg chg="modSp mod">
        <pc:chgData name="Thijs Hauspie" userId="c5aa01d0-0751-4207-a587-d7124c844d8f" providerId="ADAL" clId="{EFD894B4-A0D5-4260-B75E-5B2611146D55}" dt="2023-11-15T17:17:56.217" v="3903"/>
        <pc:sldMkLst>
          <pc:docMk/>
          <pc:sldMk cId="2763635484" sldId="1859"/>
        </pc:sldMkLst>
        <pc:spChg chg="mod">
          <ac:chgData name="Thijs Hauspie" userId="c5aa01d0-0751-4207-a587-d7124c844d8f" providerId="ADAL" clId="{EFD894B4-A0D5-4260-B75E-5B2611146D55}" dt="2023-11-15T17:16:16.378" v="3898" actId="207"/>
          <ac:spMkLst>
            <pc:docMk/>
            <pc:sldMk cId="2763635484" sldId="1859"/>
            <ac:spMk id="3" creationId="{39011522-9118-40C3-A09B-F25B95FAB7B4}"/>
          </ac:spMkLst>
        </pc:spChg>
        <pc:spChg chg="mod">
          <ac:chgData name="Thijs Hauspie" userId="c5aa01d0-0751-4207-a587-d7124c844d8f" providerId="ADAL" clId="{EFD894B4-A0D5-4260-B75E-5B2611146D55}" dt="2023-11-15T17:17:56.217" v="3903"/>
          <ac:spMkLst>
            <pc:docMk/>
            <pc:sldMk cId="2763635484" sldId="1859"/>
            <ac:spMk id="7" creationId="{2511D50A-E399-4DFD-994E-025F7BF843B6}"/>
          </ac:spMkLst>
        </pc:spChg>
      </pc:sldChg>
      <pc:sldChg chg="modSp mod">
        <pc:chgData name="Thijs Hauspie" userId="c5aa01d0-0751-4207-a587-d7124c844d8f" providerId="ADAL" clId="{EFD894B4-A0D5-4260-B75E-5B2611146D55}" dt="2023-11-15T17:18:21.992" v="3912" actId="20577"/>
        <pc:sldMkLst>
          <pc:docMk/>
          <pc:sldMk cId="3075885642" sldId="1860"/>
        </pc:sldMkLst>
        <pc:spChg chg="mod">
          <ac:chgData name="Thijs Hauspie" userId="c5aa01d0-0751-4207-a587-d7124c844d8f" providerId="ADAL" clId="{EFD894B4-A0D5-4260-B75E-5B2611146D55}" dt="2023-11-15T17:18:21.992" v="3912" actId="20577"/>
          <ac:spMkLst>
            <pc:docMk/>
            <pc:sldMk cId="3075885642" sldId="1860"/>
            <ac:spMk id="3" creationId="{39011522-9118-40C3-A09B-F25B95FAB7B4}"/>
          </ac:spMkLst>
        </pc:spChg>
        <pc:spChg chg="mod">
          <ac:chgData name="Thijs Hauspie" userId="c5aa01d0-0751-4207-a587-d7124c844d8f" providerId="ADAL" clId="{EFD894B4-A0D5-4260-B75E-5B2611146D55}" dt="2023-11-15T17:18:04.453" v="3905"/>
          <ac:spMkLst>
            <pc:docMk/>
            <pc:sldMk cId="3075885642" sldId="1860"/>
            <ac:spMk id="7" creationId="{2511D50A-E399-4DFD-994E-025F7BF843B6}"/>
          </ac:spMkLst>
        </pc:spChg>
      </pc:sldChg>
      <pc:sldChg chg="modSp mod">
        <pc:chgData name="Thijs Hauspie" userId="c5aa01d0-0751-4207-a587-d7124c844d8f" providerId="ADAL" clId="{EFD894B4-A0D5-4260-B75E-5B2611146D55}" dt="2023-11-15T17:19:58.399" v="3922" actId="20577"/>
        <pc:sldMkLst>
          <pc:docMk/>
          <pc:sldMk cId="3976812726" sldId="1865"/>
        </pc:sldMkLst>
        <pc:spChg chg="mod">
          <ac:chgData name="Thijs Hauspie" userId="c5aa01d0-0751-4207-a587-d7124c844d8f" providerId="ADAL" clId="{EFD894B4-A0D5-4260-B75E-5B2611146D55}" dt="2023-11-15T17:19:58.399" v="3922" actId="20577"/>
          <ac:spMkLst>
            <pc:docMk/>
            <pc:sldMk cId="3976812726" sldId="1865"/>
            <ac:spMk id="3" creationId="{39011522-9118-40C3-A09B-F25B95FAB7B4}"/>
          </ac:spMkLst>
        </pc:spChg>
        <pc:spChg chg="mod">
          <ac:chgData name="Thijs Hauspie" userId="c5aa01d0-0751-4207-a587-d7124c844d8f" providerId="ADAL" clId="{EFD894B4-A0D5-4260-B75E-5B2611146D55}" dt="2023-11-15T17:19:48.417" v="3920"/>
          <ac:spMkLst>
            <pc:docMk/>
            <pc:sldMk cId="3976812726" sldId="1865"/>
            <ac:spMk id="7" creationId="{2511D50A-E399-4DFD-994E-025F7BF843B6}"/>
          </ac:spMkLst>
        </pc:spChg>
      </pc:sldChg>
      <pc:sldChg chg="addSp delSp modSp mod">
        <pc:chgData name="Thijs Hauspie" userId="c5aa01d0-0751-4207-a587-d7124c844d8f" providerId="ADAL" clId="{EFD894B4-A0D5-4260-B75E-5B2611146D55}" dt="2023-11-15T17:21:33.800" v="3960" actId="20577"/>
        <pc:sldMkLst>
          <pc:docMk/>
          <pc:sldMk cId="705502928" sldId="1866"/>
        </pc:sldMkLst>
        <pc:spChg chg="mod">
          <ac:chgData name="Thijs Hauspie" userId="c5aa01d0-0751-4207-a587-d7124c844d8f" providerId="ADAL" clId="{EFD894B4-A0D5-4260-B75E-5B2611146D55}" dt="2023-11-15T17:21:33.800" v="3960" actId="20577"/>
          <ac:spMkLst>
            <pc:docMk/>
            <pc:sldMk cId="705502928" sldId="1866"/>
            <ac:spMk id="3" creationId="{39011522-9118-40C3-A09B-F25B95FAB7B4}"/>
          </ac:spMkLst>
        </pc:spChg>
        <pc:spChg chg="mod">
          <ac:chgData name="Thijs Hauspie" userId="c5aa01d0-0751-4207-a587-d7124c844d8f" providerId="ADAL" clId="{EFD894B4-A0D5-4260-B75E-5B2611146D55}" dt="2023-11-15T17:20:16.162" v="3932"/>
          <ac:spMkLst>
            <pc:docMk/>
            <pc:sldMk cId="705502928" sldId="1866"/>
            <ac:spMk id="7" creationId="{2511D50A-E399-4DFD-994E-025F7BF843B6}"/>
          </ac:spMkLst>
        </pc:spChg>
        <pc:picChg chg="add del mod">
          <ac:chgData name="Thijs Hauspie" userId="c5aa01d0-0751-4207-a587-d7124c844d8f" providerId="ADAL" clId="{EFD894B4-A0D5-4260-B75E-5B2611146D55}" dt="2023-11-15T17:21:29.646" v="3958" actId="478"/>
          <ac:picMkLst>
            <pc:docMk/>
            <pc:sldMk cId="705502928" sldId="1866"/>
            <ac:picMk id="2" creationId="{12140245-DCA3-93AF-50B4-5C1438F5BC61}"/>
          </ac:picMkLst>
        </pc:picChg>
      </pc:sldChg>
      <pc:sldChg chg="del">
        <pc:chgData name="Thijs Hauspie" userId="c5aa01d0-0751-4207-a587-d7124c844d8f" providerId="ADAL" clId="{EFD894B4-A0D5-4260-B75E-5B2611146D55}" dt="2023-11-15T17:22:06.755" v="3961" actId="47"/>
        <pc:sldMkLst>
          <pc:docMk/>
          <pc:sldMk cId="2350108199" sldId="1867"/>
        </pc:sldMkLst>
      </pc:sldChg>
      <pc:sldChg chg="del">
        <pc:chgData name="Thijs Hauspie" userId="c5aa01d0-0751-4207-a587-d7124c844d8f" providerId="ADAL" clId="{EFD894B4-A0D5-4260-B75E-5B2611146D55}" dt="2023-11-15T17:28:45.997" v="3980" actId="47"/>
        <pc:sldMkLst>
          <pc:docMk/>
          <pc:sldMk cId="3280189709" sldId="1869"/>
        </pc:sldMkLst>
      </pc:sldChg>
      <pc:sldChg chg="del">
        <pc:chgData name="Thijs Hauspie" userId="c5aa01d0-0751-4207-a587-d7124c844d8f" providerId="ADAL" clId="{EFD894B4-A0D5-4260-B75E-5B2611146D55}" dt="2023-11-15T17:32:27.841" v="4088" actId="47"/>
        <pc:sldMkLst>
          <pc:docMk/>
          <pc:sldMk cId="2828027731" sldId="1871"/>
        </pc:sldMkLst>
      </pc:sldChg>
      <pc:sldChg chg="del">
        <pc:chgData name="Thijs Hauspie" userId="c5aa01d0-0751-4207-a587-d7124c844d8f" providerId="ADAL" clId="{EFD894B4-A0D5-4260-B75E-5B2611146D55}" dt="2023-11-15T17:32:29.860" v="4089" actId="47"/>
        <pc:sldMkLst>
          <pc:docMk/>
          <pc:sldMk cId="726137717" sldId="1873"/>
        </pc:sldMkLst>
      </pc:sldChg>
      <pc:sldChg chg="modSp mod ord">
        <pc:chgData name="Thijs Hauspie" userId="c5aa01d0-0751-4207-a587-d7124c844d8f" providerId="ADAL" clId="{EFD894B4-A0D5-4260-B75E-5B2611146D55}" dt="2023-11-15T17:32:44.182" v="4093" actId="20577"/>
        <pc:sldMkLst>
          <pc:docMk/>
          <pc:sldMk cId="4238352803" sldId="1874"/>
        </pc:sldMkLst>
        <pc:spChg chg="mod">
          <ac:chgData name="Thijs Hauspie" userId="c5aa01d0-0751-4207-a587-d7124c844d8f" providerId="ADAL" clId="{EFD894B4-A0D5-4260-B75E-5B2611146D55}" dt="2023-11-15T17:32:44.182" v="4093" actId="20577"/>
          <ac:spMkLst>
            <pc:docMk/>
            <pc:sldMk cId="4238352803" sldId="1874"/>
            <ac:spMk id="3" creationId="{39011522-9118-40C3-A09B-F25B95FAB7B4}"/>
          </ac:spMkLst>
        </pc:spChg>
        <pc:spChg chg="mod">
          <ac:chgData name="Thijs Hauspie" userId="c5aa01d0-0751-4207-a587-d7124c844d8f" providerId="ADAL" clId="{EFD894B4-A0D5-4260-B75E-5B2611146D55}" dt="2023-11-15T17:32:39.774" v="4092"/>
          <ac:spMkLst>
            <pc:docMk/>
            <pc:sldMk cId="4238352803" sldId="1874"/>
            <ac:spMk id="7" creationId="{2511D50A-E399-4DFD-994E-025F7BF843B6}"/>
          </ac:spMkLst>
        </pc:spChg>
      </pc:sldChg>
      <pc:sldChg chg="del">
        <pc:chgData name="Thijs Hauspie" userId="c5aa01d0-0751-4207-a587-d7124c844d8f" providerId="ADAL" clId="{EFD894B4-A0D5-4260-B75E-5B2611146D55}" dt="2023-11-15T17:34:32.601" v="4110" actId="47"/>
        <pc:sldMkLst>
          <pc:docMk/>
          <pc:sldMk cId="1436393294" sldId="1875"/>
        </pc:sldMkLst>
      </pc:sldChg>
      <pc:sldChg chg="del">
        <pc:chgData name="Thijs Hauspie" userId="c5aa01d0-0751-4207-a587-d7124c844d8f" providerId="ADAL" clId="{EFD894B4-A0D5-4260-B75E-5B2611146D55}" dt="2023-11-15T17:35:24.458" v="4113" actId="47"/>
        <pc:sldMkLst>
          <pc:docMk/>
          <pc:sldMk cId="2908226282" sldId="1876"/>
        </pc:sldMkLst>
      </pc:sldChg>
      <pc:sldChg chg="addSp delSp modSp mod">
        <pc:chgData name="Thijs Hauspie" userId="c5aa01d0-0751-4207-a587-d7124c844d8f" providerId="ADAL" clId="{EFD894B4-A0D5-4260-B75E-5B2611146D55}" dt="2023-11-15T17:46:42.447" v="4148" actId="1076"/>
        <pc:sldMkLst>
          <pc:docMk/>
          <pc:sldMk cId="806283066" sldId="1878"/>
        </pc:sldMkLst>
        <pc:spChg chg="mod">
          <ac:chgData name="Thijs Hauspie" userId="c5aa01d0-0751-4207-a587-d7124c844d8f" providerId="ADAL" clId="{EFD894B4-A0D5-4260-B75E-5B2611146D55}" dt="2023-11-15T17:46:36.449" v="4144" actId="20577"/>
          <ac:spMkLst>
            <pc:docMk/>
            <pc:sldMk cId="806283066" sldId="1878"/>
            <ac:spMk id="3" creationId="{9D681660-C845-4247-90A7-CA091A9A7597}"/>
          </ac:spMkLst>
        </pc:spChg>
        <pc:spChg chg="mod">
          <ac:chgData name="Thijs Hauspie" userId="c5aa01d0-0751-4207-a587-d7124c844d8f" providerId="ADAL" clId="{EFD894B4-A0D5-4260-B75E-5B2611146D55}" dt="2023-11-15T17:43:31.002" v="4136"/>
          <ac:spMkLst>
            <pc:docMk/>
            <pc:sldMk cId="806283066" sldId="1878"/>
            <ac:spMk id="6" creationId="{A5707DB5-C443-4CDC-94A6-E5DEE9F72ED0}"/>
          </ac:spMkLst>
        </pc:spChg>
        <pc:picChg chg="mod">
          <ac:chgData name="Thijs Hauspie" userId="c5aa01d0-0751-4207-a587-d7124c844d8f" providerId="ADAL" clId="{EFD894B4-A0D5-4260-B75E-5B2611146D55}" dt="2023-11-15T17:46:42.447" v="4148" actId="1076"/>
          <ac:picMkLst>
            <pc:docMk/>
            <pc:sldMk cId="806283066" sldId="1878"/>
            <ac:picMk id="2" creationId="{DE4901DB-41D1-4B7A-A5DD-921A3DE1EF36}"/>
          </ac:picMkLst>
        </pc:picChg>
        <pc:picChg chg="mod">
          <ac:chgData name="Thijs Hauspie" userId="c5aa01d0-0751-4207-a587-d7124c844d8f" providerId="ADAL" clId="{EFD894B4-A0D5-4260-B75E-5B2611146D55}" dt="2023-11-15T17:46:41.175" v="4147" actId="1076"/>
          <ac:picMkLst>
            <pc:docMk/>
            <pc:sldMk cId="806283066" sldId="1878"/>
            <ac:picMk id="7" creationId="{AB6ABDF5-7DE4-48D6-8A79-6791631CA126}"/>
          </ac:picMkLst>
        </pc:picChg>
        <pc:picChg chg="add del">
          <ac:chgData name="Thijs Hauspie" userId="c5aa01d0-0751-4207-a587-d7124c844d8f" providerId="ADAL" clId="{EFD894B4-A0D5-4260-B75E-5B2611146D55}" dt="2023-11-15T17:46:39.621" v="4146" actId="478"/>
          <ac:picMkLst>
            <pc:docMk/>
            <pc:sldMk cId="806283066" sldId="1878"/>
            <ac:picMk id="8" creationId="{F91961B4-49A0-1EF4-6302-C2773BD245E2}"/>
          </ac:picMkLst>
        </pc:picChg>
      </pc:sldChg>
      <pc:sldChg chg="addSp delSp modSp mod">
        <pc:chgData name="Thijs Hauspie" userId="c5aa01d0-0751-4207-a587-d7124c844d8f" providerId="ADAL" clId="{EFD894B4-A0D5-4260-B75E-5B2611146D55}" dt="2023-11-15T17:48:34.057" v="4196" actId="14100"/>
        <pc:sldMkLst>
          <pc:docMk/>
          <pc:sldMk cId="4204406132" sldId="1879"/>
        </pc:sldMkLst>
        <pc:spChg chg="mod ord">
          <ac:chgData name="Thijs Hauspie" userId="c5aa01d0-0751-4207-a587-d7124c844d8f" providerId="ADAL" clId="{EFD894B4-A0D5-4260-B75E-5B2611146D55}" dt="2023-11-15T17:48:23.558" v="4190" actId="167"/>
          <ac:spMkLst>
            <pc:docMk/>
            <pc:sldMk cId="4204406132" sldId="1879"/>
            <ac:spMk id="3" creationId="{9D681660-C845-4247-90A7-CA091A9A7597}"/>
          </ac:spMkLst>
        </pc:spChg>
        <pc:spChg chg="mod">
          <ac:chgData name="Thijs Hauspie" userId="c5aa01d0-0751-4207-a587-d7124c844d8f" providerId="ADAL" clId="{EFD894B4-A0D5-4260-B75E-5B2611146D55}" dt="2023-11-15T17:43:33.577" v="4137"/>
          <ac:spMkLst>
            <pc:docMk/>
            <pc:sldMk cId="4204406132" sldId="1879"/>
            <ac:spMk id="6" creationId="{A5707DB5-C443-4CDC-94A6-E5DEE9F72ED0}"/>
          </ac:spMkLst>
        </pc:spChg>
        <pc:spChg chg="del">
          <ac:chgData name="Thijs Hauspie" userId="c5aa01d0-0751-4207-a587-d7124c844d8f" providerId="ADAL" clId="{EFD894B4-A0D5-4260-B75E-5B2611146D55}" dt="2023-11-15T17:48:26.640" v="4191" actId="478"/>
          <ac:spMkLst>
            <pc:docMk/>
            <pc:sldMk cId="4204406132" sldId="1879"/>
            <ac:spMk id="18" creationId="{21811FF4-662A-423E-89D9-04928218941D}"/>
          </ac:spMkLst>
        </pc:spChg>
        <pc:picChg chg="add mod">
          <ac:chgData name="Thijs Hauspie" userId="c5aa01d0-0751-4207-a587-d7124c844d8f" providerId="ADAL" clId="{EFD894B4-A0D5-4260-B75E-5B2611146D55}" dt="2023-11-15T17:48:34.057" v="4196" actId="14100"/>
          <ac:picMkLst>
            <pc:docMk/>
            <pc:sldMk cId="4204406132" sldId="1879"/>
            <ac:picMk id="9" creationId="{8E299949-F6AF-3952-904D-8DA2E0346EEC}"/>
          </ac:picMkLst>
        </pc:picChg>
      </pc:sldChg>
      <pc:sldChg chg="modSp mod">
        <pc:chgData name="Thijs Hauspie" userId="c5aa01d0-0751-4207-a587-d7124c844d8f" providerId="ADAL" clId="{EFD894B4-A0D5-4260-B75E-5B2611146D55}" dt="2023-11-15T17:53:56.035" v="4202"/>
        <pc:sldMkLst>
          <pc:docMk/>
          <pc:sldMk cId="1102596552" sldId="1880"/>
        </pc:sldMkLst>
        <pc:spChg chg="mod">
          <ac:chgData name="Thijs Hauspie" userId="c5aa01d0-0751-4207-a587-d7124c844d8f" providerId="ADAL" clId="{EFD894B4-A0D5-4260-B75E-5B2611146D55}" dt="2023-11-15T17:53:26.058" v="4200" actId="20577"/>
          <ac:spMkLst>
            <pc:docMk/>
            <pc:sldMk cId="1102596552" sldId="1880"/>
            <ac:spMk id="3" creationId="{39011522-9118-40C3-A09B-F25B95FAB7B4}"/>
          </ac:spMkLst>
        </pc:spChg>
        <pc:spChg chg="mod">
          <ac:chgData name="Thijs Hauspie" userId="c5aa01d0-0751-4207-a587-d7124c844d8f" providerId="ADAL" clId="{EFD894B4-A0D5-4260-B75E-5B2611146D55}" dt="2023-11-15T17:53:56.035" v="4202"/>
          <ac:spMkLst>
            <pc:docMk/>
            <pc:sldMk cId="1102596552" sldId="1880"/>
            <ac:spMk id="7" creationId="{2511D50A-E399-4DFD-994E-025F7BF843B6}"/>
          </ac:spMkLst>
        </pc:spChg>
      </pc:sldChg>
      <pc:sldChg chg="modSp mod">
        <pc:chgData name="Thijs Hauspie" userId="c5aa01d0-0751-4207-a587-d7124c844d8f" providerId="ADAL" clId="{EFD894B4-A0D5-4260-B75E-5B2611146D55}" dt="2023-11-17T11:08:16.098" v="5132" actId="1076"/>
        <pc:sldMkLst>
          <pc:docMk/>
          <pc:sldMk cId="224636282" sldId="1881"/>
        </pc:sldMkLst>
        <pc:graphicFrameChg chg="mod">
          <ac:chgData name="Thijs Hauspie" userId="c5aa01d0-0751-4207-a587-d7124c844d8f" providerId="ADAL" clId="{EFD894B4-A0D5-4260-B75E-5B2611146D55}" dt="2023-11-17T11:08:16.098" v="5132" actId="1076"/>
          <ac:graphicFrameMkLst>
            <pc:docMk/>
            <pc:sldMk cId="224636282" sldId="1881"/>
            <ac:graphicFrameMk id="91" creationId="{3CFB8AB4-FEFB-4A84-B384-AEC2F695BE45}"/>
          </ac:graphicFrameMkLst>
        </pc:graphicFrameChg>
      </pc:sldChg>
      <pc:sldChg chg="modSp mod">
        <pc:chgData name="Thijs Hauspie" userId="c5aa01d0-0751-4207-a587-d7124c844d8f" providerId="ADAL" clId="{EFD894B4-A0D5-4260-B75E-5B2611146D55}" dt="2023-11-15T17:18:00.739" v="3904"/>
        <pc:sldMkLst>
          <pc:docMk/>
          <pc:sldMk cId="2153805064" sldId="1882"/>
        </pc:sldMkLst>
        <pc:spChg chg="mod">
          <ac:chgData name="Thijs Hauspie" userId="c5aa01d0-0751-4207-a587-d7124c844d8f" providerId="ADAL" clId="{EFD894B4-A0D5-4260-B75E-5B2611146D55}" dt="2023-11-15T17:16:46.804" v="3900" actId="14"/>
          <ac:spMkLst>
            <pc:docMk/>
            <pc:sldMk cId="2153805064" sldId="1882"/>
            <ac:spMk id="3" creationId="{39011522-9118-40C3-A09B-F25B95FAB7B4}"/>
          </ac:spMkLst>
        </pc:spChg>
        <pc:spChg chg="mod">
          <ac:chgData name="Thijs Hauspie" userId="c5aa01d0-0751-4207-a587-d7124c844d8f" providerId="ADAL" clId="{EFD894B4-A0D5-4260-B75E-5B2611146D55}" dt="2023-11-15T17:18:00.739" v="3904"/>
          <ac:spMkLst>
            <pc:docMk/>
            <pc:sldMk cId="2153805064" sldId="1882"/>
            <ac:spMk id="7" creationId="{2511D50A-E399-4DFD-994E-025F7BF843B6}"/>
          </ac:spMkLst>
        </pc:spChg>
      </pc:sldChg>
      <pc:sldChg chg="modSp mod">
        <pc:chgData name="Thijs Hauspie" userId="c5aa01d0-0751-4207-a587-d7124c844d8f" providerId="ADAL" clId="{EFD894B4-A0D5-4260-B75E-5B2611146D55}" dt="2023-11-15T17:43:24.253" v="4133"/>
        <pc:sldMkLst>
          <pc:docMk/>
          <pc:sldMk cId="2777352345" sldId="1883"/>
        </pc:sldMkLst>
        <pc:spChg chg="mod">
          <ac:chgData name="Thijs Hauspie" userId="c5aa01d0-0751-4207-a587-d7124c844d8f" providerId="ADAL" clId="{EFD894B4-A0D5-4260-B75E-5B2611146D55}" dt="2023-11-15T17:43:24.253" v="4133"/>
          <ac:spMkLst>
            <pc:docMk/>
            <pc:sldMk cId="2777352345" sldId="1883"/>
            <ac:spMk id="2" creationId="{CB15C49E-74BB-4B20-BF2C-68F451A912DF}"/>
          </ac:spMkLst>
        </pc:spChg>
      </pc:sldChg>
      <pc:sldChg chg="modSp mod">
        <pc:chgData name="Thijs Hauspie" userId="c5aa01d0-0751-4207-a587-d7124c844d8f" providerId="ADAL" clId="{EFD894B4-A0D5-4260-B75E-5B2611146D55}" dt="2023-11-15T17:43:26.272" v="4134"/>
        <pc:sldMkLst>
          <pc:docMk/>
          <pc:sldMk cId="4267290163" sldId="1884"/>
        </pc:sldMkLst>
        <pc:spChg chg="mod">
          <ac:chgData name="Thijs Hauspie" userId="c5aa01d0-0751-4207-a587-d7124c844d8f" providerId="ADAL" clId="{EFD894B4-A0D5-4260-B75E-5B2611146D55}" dt="2023-11-15T17:43:26.272" v="4134"/>
          <ac:spMkLst>
            <pc:docMk/>
            <pc:sldMk cId="4267290163" sldId="1884"/>
            <ac:spMk id="2" creationId="{CB15C49E-74BB-4B20-BF2C-68F451A912DF}"/>
          </ac:spMkLst>
        </pc:spChg>
        <pc:spChg chg="mod">
          <ac:chgData name="Thijs Hauspie" userId="c5aa01d0-0751-4207-a587-d7124c844d8f" providerId="ADAL" clId="{EFD894B4-A0D5-4260-B75E-5B2611146D55}" dt="2023-11-15T17:42:55.984" v="4131" actId="14"/>
          <ac:spMkLst>
            <pc:docMk/>
            <pc:sldMk cId="4267290163" sldId="1884"/>
            <ac:spMk id="3" creationId="{3CDE1E18-32B6-415F-BB7E-BD52DF9237A0}"/>
          </ac:spMkLst>
        </pc:spChg>
      </pc:sldChg>
      <pc:sldChg chg="modSp mod">
        <pc:chgData name="Thijs Hauspie" userId="c5aa01d0-0751-4207-a587-d7124c844d8f" providerId="ADAL" clId="{EFD894B4-A0D5-4260-B75E-5B2611146D55}" dt="2023-11-17T11:51:01.417" v="5144" actId="20577"/>
        <pc:sldMkLst>
          <pc:docMk/>
          <pc:sldMk cId="1988262404" sldId="1885"/>
        </pc:sldMkLst>
        <pc:spChg chg="mod">
          <ac:chgData name="Thijs Hauspie" userId="c5aa01d0-0751-4207-a587-d7124c844d8f" providerId="ADAL" clId="{EFD894B4-A0D5-4260-B75E-5B2611146D55}" dt="2023-11-17T11:51:01.417" v="5144" actId="20577"/>
          <ac:spMkLst>
            <pc:docMk/>
            <pc:sldMk cId="1988262404" sldId="1885"/>
            <ac:spMk id="3" creationId="{9D681660-C845-4247-90A7-CA091A9A7597}"/>
          </ac:spMkLst>
        </pc:spChg>
        <pc:spChg chg="mod">
          <ac:chgData name="Thijs Hauspie" userId="c5aa01d0-0751-4207-a587-d7124c844d8f" providerId="ADAL" clId="{EFD894B4-A0D5-4260-B75E-5B2611146D55}" dt="2023-11-15T17:53:42.390" v="4201"/>
          <ac:spMkLst>
            <pc:docMk/>
            <pc:sldMk cId="1988262404" sldId="1885"/>
            <ac:spMk id="6" creationId="{A5707DB5-C443-4CDC-94A6-E5DEE9F72ED0}"/>
          </ac:spMkLst>
        </pc:spChg>
      </pc:sldChg>
      <pc:sldChg chg="del">
        <pc:chgData name="Thijs Hauspie" userId="c5aa01d0-0751-4207-a587-d7124c844d8f" providerId="ADAL" clId="{EFD894B4-A0D5-4260-B75E-5B2611146D55}" dt="2023-11-15T18:06:33.046" v="4543" actId="47"/>
        <pc:sldMkLst>
          <pc:docMk/>
          <pc:sldMk cId="612566803" sldId="1886"/>
        </pc:sldMkLst>
      </pc:sldChg>
      <pc:sldChg chg="del">
        <pc:chgData name="Thijs Hauspie" userId="c5aa01d0-0751-4207-a587-d7124c844d8f" providerId="ADAL" clId="{EFD894B4-A0D5-4260-B75E-5B2611146D55}" dt="2023-11-15T18:16:57.154" v="4717" actId="47"/>
        <pc:sldMkLst>
          <pc:docMk/>
          <pc:sldMk cId="3264610580" sldId="1887"/>
        </pc:sldMkLst>
      </pc:sldChg>
      <pc:sldChg chg="del">
        <pc:chgData name="Thijs Hauspie" userId="c5aa01d0-0751-4207-a587-d7124c844d8f" providerId="ADAL" clId="{EFD894B4-A0D5-4260-B75E-5B2611146D55}" dt="2023-11-15T18:17:51.776" v="4728" actId="47"/>
        <pc:sldMkLst>
          <pc:docMk/>
          <pc:sldMk cId="1438763297" sldId="1888"/>
        </pc:sldMkLst>
      </pc:sldChg>
      <pc:sldChg chg="del">
        <pc:chgData name="Thijs Hauspie" userId="c5aa01d0-0751-4207-a587-d7124c844d8f" providerId="ADAL" clId="{EFD894B4-A0D5-4260-B75E-5B2611146D55}" dt="2023-11-15T18:19:36.374" v="4778" actId="47"/>
        <pc:sldMkLst>
          <pc:docMk/>
          <pc:sldMk cId="1199975677" sldId="1889"/>
        </pc:sldMkLst>
      </pc:sldChg>
      <pc:sldChg chg="modSp mod">
        <pc:chgData name="Thijs Hauspie" userId="c5aa01d0-0751-4207-a587-d7124c844d8f" providerId="ADAL" clId="{EFD894B4-A0D5-4260-B75E-5B2611146D55}" dt="2023-11-15T18:19:55.463" v="4783"/>
        <pc:sldMkLst>
          <pc:docMk/>
          <pc:sldMk cId="1547956717" sldId="1893"/>
        </pc:sldMkLst>
        <pc:spChg chg="mod">
          <ac:chgData name="Thijs Hauspie" userId="c5aa01d0-0751-4207-a587-d7124c844d8f" providerId="ADAL" clId="{EFD894B4-A0D5-4260-B75E-5B2611146D55}" dt="2023-11-15T18:19:54.338" v="4782" actId="207"/>
          <ac:spMkLst>
            <pc:docMk/>
            <pc:sldMk cId="1547956717" sldId="1893"/>
            <ac:spMk id="3" creationId="{39011522-9118-40C3-A09B-F25B95FAB7B4}"/>
          </ac:spMkLst>
        </pc:spChg>
        <pc:spChg chg="mod">
          <ac:chgData name="Thijs Hauspie" userId="c5aa01d0-0751-4207-a587-d7124c844d8f" providerId="ADAL" clId="{EFD894B4-A0D5-4260-B75E-5B2611146D55}" dt="2023-11-15T18:19:55.463" v="4783"/>
          <ac:spMkLst>
            <pc:docMk/>
            <pc:sldMk cId="1547956717" sldId="1893"/>
            <ac:spMk id="7" creationId="{2511D50A-E399-4DFD-994E-025F7BF843B6}"/>
          </ac:spMkLst>
        </pc:spChg>
      </pc:sldChg>
      <pc:sldChg chg="modSp mod">
        <pc:chgData name="Thijs Hauspie" userId="c5aa01d0-0751-4207-a587-d7124c844d8f" providerId="ADAL" clId="{EFD894B4-A0D5-4260-B75E-5B2611146D55}" dt="2023-11-15T18:20:34.923" v="4790" actId="20577"/>
        <pc:sldMkLst>
          <pc:docMk/>
          <pc:sldMk cId="4072465433" sldId="1894"/>
        </pc:sldMkLst>
        <pc:spChg chg="mod">
          <ac:chgData name="Thijs Hauspie" userId="c5aa01d0-0751-4207-a587-d7124c844d8f" providerId="ADAL" clId="{EFD894B4-A0D5-4260-B75E-5B2611146D55}" dt="2023-11-15T18:20:34.923" v="4790" actId="20577"/>
          <ac:spMkLst>
            <pc:docMk/>
            <pc:sldMk cId="4072465433" sldId="1894"/>
            <ac:spMk id="3" creationId="{39011522-9118-40C3-A09B-F25B95FAB7B4}"/>
          </ac:spMkLst>
        </pc:spChg>
        <pc:spChg chg="mod">
          <ac:chgData name="Thijs Hauspie" userId="c5aa01d0-0751-4207-a587-d7124c844d8f" providerId="ADAL" clId="{EFD894B4-A0D5-4260-B75E-5B2611146D55}" dt="2023-11-15T18:20:00.082" v="4784"/>
          <ac:spMkLst>
            <pc:docMk/>
            <pc:sldMk cId="4072465433" sldId="1894"/>
            <ac:spMk id="7" creationId="{2511D50A-E399-4DFD-994E-025F7BF843B6}"/>
          </ac:spMkLst>
        </pc:spChg>
      </pc:sldChg>
      <pc:sldChg chg="modSp mod">
        <pc:chgData name="Thijs Hauspie" userId="c5aa01d0-0751-4207-a587-d7124c844d8f" providerId="ADAL" clId="{EFD894B4-A0D5-4260-B75E-5B2611146D55}" dt="2023-11-15T18:21:13.902" v="4804" actId="20577"/>
        <pc:sldMkLst>
          <pc:docMk/>
          <pc:sldMk cId="4003317209" sldId="1895"/>
        </pc:sldMkLst>
        <pc:spChg chg="mod">
          <ac:chgData name="Thijs Hauspie" userId="c5aa01d0-0751-4207-a587-d7124c844d8f" providerId="ADAL" clId="{EFD894B4-A0D5-4260-B75E-5B2611146D55}" dt="2023-11-15T18:21:13.902" v="4804" actId="20577"/>
          <ac:spMkLst>
            <pc:docMk/>
            <pc:sldMk cId="4003317209" sldId="1895"/>
            <ac:spMk id="3" creationId="{39011522-9118-40C3-A09B-F25B95FAB7B4}"/>
          </ac:spMkLst>
        </pc:spChg>
        <pc:spChg chg="mod">
          <ac:chgData name="Thijs Hauspie" userId="c5aa01d0-0751-4207-a587-d7124c844d8f" providerId="ADAL" clId="{EFD894B4-A0D5-4260-B75E-5B2611146D55}" dt="2023-11-15T18:20:44.282" v="4791"/>
          <ac:spMkLst>
            <pc:docMk/>
            <pc:sldMk cId="4003317209" sldId="1895"/>
            <ac:spMk id="7" creationId="{2511D50A-E399-4DFD-994E-025F7BF843B6}"/>
          </ac:spMkLst>
        </pc:spChg>
      </pc:sldChg>
      <pc:sldChg chg="modSp mod">
        <pc:chgData name="Thijs Hauspie" userId="c5aa01d0-0751-4207-a587-d7124c844d8f" providerId="ADAL" clId="{EFD894B4-A0D5-4260-B75E-5B2611146D55}" dt="2023-11-15T18:21:30.921" v="4809" actId="207"/>
        <pc:sldMkLst>
          <pc:docMk/>
          <pc:sldMk cId="1484916096" sldId="1896"/>
        </pc:sldMkLst>
        <pc:spChg chg="mod">
          <ac:chgData name="Thijs Hauspie" userId="c5aa01d0-0751-4207-a587-d7124c844d8f" providerId="ADAL" clId="{EFD894B4-A0D5-4260-B75E-5B2611146D55}" dt="2023-11-15T18:21:30.921" v="4809" actId="207"/>
          <ac:spMkLst>
            <pc:docMk/>
            <pc:sldMk cId="1484916096" sldId="1896"/>
            <ac:spMk id="3" creationId="{39011522-9118-40C3-A09B-F25B95FAB7B4}"/>
          </ac:spMkLst>
        </pc:spChg>
        <pc:spChg chg="mod">
          <ac:chgData name="Thijs Hauspie" userId="c5aa01d0-0751-4207-a587-d7124c844d8f" providerId="ADAL" clId="{EFD894B4-A0D5-4260-B75E-5B2611146D55}" dt="2023-11-15T18:21:22.722" v="4805"/>
          <ac:spMkLst>
            <pc:docMk/>
            <pc:sldMk cId="1484916096" sldId="1896"/>
            <ac:spMk id="7" creationId="{2511D50A-E399-4DFD-994E-025F7BF843B6}"/>
          </ac:spMkLst>
        </pc:spChg>
      </pc:sldChg>
      <pc:sldChg chg="modSp mod">
        <pc:chgData name="Thijs Hauspie" userId="c5aa01d0-0751-4207-a587-d7124c844d8f" providerId="ADAL" clId="{EFD894B4-A0D5-4260-B75E-5B2611146D55}" dt="2023-11-15T18:22:38.115" v="4817" actId="20577"/>
        <pc:sldMkLst>
          <pc:docMk/>
          <pc:sldMk cId="2507539037" sldId="1897"/>
        </pc:sldMkLst>
        <pc:spChg chg="mod">
          <ac:chgData name="Thijs Hauspie" userId="c5aa01d0-0751-4207-a587-d7124c844d8f" providerId="ADAL" clId="{EFD894B4-A0D5-4260-B75E-5B2611146D55}" dt="2023-11-15T18:22:38.115" v="4817" actId="20577"/>
          <ac:spMkLst>
            <pc:docMk/>
            <pc:sldMk cId="2507539037" sldId="1897"/>
            <ac:spMk id="3" creationId="{39011522-9118-40C3-A09B-F25B95FAB7B4}"/>
          </ac:spMkLst>
        </pc:spChg>
        <pc:spChg chg="mod">
          <ac:chgData name="Thijs Hauspie" userId="c5aa01d0-0751-4207-a587-d7124c844d8f" providerId="ADAL" clId="{EFD894B4-A0D5-4260-B75E-5B2611146D55}" dt="2023-11-15T18:22:35.187" v="4811"/>
          <ac:spMkLst>
            <pc:docMk/>
            <pc:sldMk cId="2507539037" sldId="1897"/>
            <ac:spMk id="7" creationId="{2511D50A-E399-4DFD-994E-025F7BF843B6}"/>
          </ac:spMkLst>
        </pc:spChg>
      </pc:sldChg>
      <pc:sldChg chg="addSp delSp modSp mod">
        <pc:chgData name="Thijs Hauspie" userId="c5aa01d0-0751-4207-a587-d7124c844d8f" providerId="ADAL" clId="{EFD894B4-A0D5-4260-B75E-5B2611146D55}" dt="2023-11-15T18:25:40.470" v="4848" actId="1076"/>
        <pc:sldMkLst>
          <pc:docMk/>
          <pc:sldMk cId="2029966077" sldId="1898"/>
        </pc:sldMkLst>
        <pc:spChg chg="mod">
          <ac:chgData name="Thijs Hauspie" userId="c5aa01d0-0751-4207-a587-d7124c844d8f" providerId="ADAL" clId="{EFD894B4-A0D5-4260-B75E-5B2611146D55}" dt="2023-11-15T18:23:46.642" v="4820" actId="20577"/>
          <ac:spMkLst>
            <pc:docMk/>
            <pc:sldMk cId="2029966077" sldId="1898"/>
            <ac:spMk id="3" creationId="{39011522-9118-40C3-A09B-F25B95FAB7B4}"/>
          </ac:spMkLst>
        </pc:spChg>
        <pc:spChg chg="mod">
          <ac:chgData name="Thijs Hauspie" userId="c5aa01d0-0751-4207-a587-d7124c844d8f" providerId="ADAL" clId="{EFD894B4-A0D5-4260-B75E-5B2611146D55}" dt="2023-11-15T18:22:45.848" v="4818"/>
          <ac:spMkLst>
            <pc:docMk/>
            <pc:sldMk cId="2029966077" sldId="1898"/>
            <ac:spMk id="7" creationId="{2511D50A-E399-4DFD-994E-025F7BF843B6}"/>
          </ac:spMkLst>
        </pc:spChg>
        <pc:picChg chg="mod">
          <ac:chgData name="Thijs Hauspie" userId="c5aa01d0-0751-4207-a587-d7124c844d8f" providerId="ADAL" clId="{EFD894B4-A0D5-4260-B75E-5B2611146D55}" dt="2023-11-15T18:23:26.713" v="4819" actId="14826"/>
          <ac:picMkLst>
            <pc:docMk/>
            <pc:sldMk cId="2029966077" sldId="1898"/>
            <ac:picMk id="2" creationId="{0D573B2C-1E54-4020-B400-C5DC7768B7BA}"/>
          </ac:picMkLst>
        </pc:picChg>
        <pc:picChg chg="add del mod">
          <ac:chgData name="Thijs Hauspie" userId="c5aa01d0-0751-4207-a587-d7124c844d8f" providerId="ADAL" clId="{EFD894B4-A0D5-4260-B75E-5B2611146D55}" dt="2023-11-15T18:25:31.749" v="4845" actId="478"/>
          <ac:picMkLst>
            <pc:docMk/>
            <pc:sldMk cId="2029966077" sldId="1898"/>
            <ac:picMk id="8" creationId="{AAE4423F-B35C-84FE-7927-E466DE596DA5}"/>
          </ac:picMkLst>
        </pc:picChg>
        <pc:picChg chg="add mod">
          <ac:chgData name="Thijs Hauspie" userId="c5aa01d0-0751-4207-a587-d7124c844d8f" providerId="ADAL" clId="{EFD894B4-A0D5-4260-B75E-5B2611146D55}" dt="2023-11-15T18:25:40.470" v="4848" actId="1076"/>
          <ac:picMkLst>
            <pc:docMk/>
            <pc:sldMk cId="2029966077" sldId="1898"/>
            <ac:picMk id="9" creationId="{AF5E58AE-82D2-0F19-21C3-9B0B6F59E1B6}"/>
          </ac:picMkLst>
        </pc:picChg>
      </pc:sldChg>
      <pc:sldChg chg="modSp del mod">
        <pc:chgData name="Thijs Hauspie" userId="c5aa01d0-0751-4207-a587-d7124c844d8f" providerId="ADAL" clId="{EFD894B4-A0D5-4260-B75E-5B2611146D55}" dt="2023-11-15T18:26:09.521" v="4853" actId="47"/>
        <pc:sldMkLst>
          <pc:docMk/>
          <pc:sldMk cId="31150855" sldId="1899"/>
        </pc:sldMkLst>
        <pc:spChg chg="mod">
          <ac:chgData name="Thijs Hauspie" userId="c5aa01d0-0751-4207-a587-d7124c844d8f" providerId="ADAL" clId="{EFD894B4-A0D5-4260-B75E-5B2611146D55}" dt="2023-11-15T18:24:49.363" v="4839" actId="20577"/>
          <ac:spMkLst>
            <pc:docMk/>
            <pc:sldMk cId="31150855" sldId="1899"/>
            <ac:spMk id="12" creationId="{6A9873E1-FE97-4507-B54B-C1735A2C97ED}"/>
          </ac:spMkLst>
        </pc:spChg>
      </pc:sldChg>
      <pc:sldChg chg="del">
        <pc:chgData name="Thijs Hauspie" userId="c5aa01d0-0751-4207-a587-d7124c844d8f" providerId="ADAL" clId="{EFD894B4-A0D5-4260-B75E-5B2611146D55}" dt="2023-11-15T18:28:39.953" v="4912" actId="47"/>
        <pc:sldMkLst>
          <pc:docMk/>
          <pc:sldMk cId="3643052705" sldId="1900"/>
        </pc:sldMkLst>
      </pc:sldChg>
      <pc:sldChg chg="addSp delSp modSp mod modAnim">
        <pc:chgData name="Thijs Hauspie" userId="c5aa01d0-0751-4207-a587-d7124c844d8f" providerId="ADAL" clId="{EFD894B4-A0D5-4260-B75E-5B2611146D55}" dt="2023-11-15T18:30:26.114" v="4926"/>
        <pc:sldMkLst>
          <pc:docMk/>
          <pc:sldMk cId="155666921" sldId="1901"/>
        </pc:sldMkLst>
        <pc:spChg chg="mod">
          <ac:chgData name="Thijs Hauspie" userId="c5aa01d0-0751-4207-a587-d7124c844d8f" providerId="ADAL" clId="{EFD894B4-A0D5-4260-B75E-5B2611146D55}" dt="2023-11-15T18:30:26.114" v="4926"/>
          <ac:spMkLst>
            <pc:docMk/>
            <pc:sldMk cId="155666921" sldId="1901"/>
            <ac:spMk id="7" creationId="{2511D50A-E399-4DFD-994E-025F7BF843B6}"/>
          </ac:spMkLst>
        </pc:spChg>
        <pc:spChg chg="add mod">
          <ac:chgData name="Thijs Hauspie" userId="c5aa01d0-0751-4207-a587-d7124c844d8f" providerId="ADAL" clId="{EFD894B4-A0D5-4260-B75E-5B2611146D55}" dt="2023-11-15T18:30:08.578" v="4923" actId="1076"/>
          <ac:spMkLst>
            <pc:docMk/>
            <pc:sldMk cId="155666921" sldId="1901"/>
            <ac:spMk id="8" creationId="{DC866FB1-D1EF-7D7D-FF3E-F77DFD395982}"/>
          </ac:spMkLst>
        </pc:spChg>
        <pc:spChg chg="add mod">
          <ac:chgData name="Thijs Hauspie" userId="c5aa01d0-0751-4207-a587-d7124c844d8f" providerId="ADAL" clId="{EFD894B4-A0D5-4260-B75E-5B2611146D55}" dt="2023-11-15T18:30:08.578" v="4923" actId="1076"/>
          <ac:spMkLst>
            <pc:docMk/>
            <pc:sldMk cId="155666921" sldId="1901"/>
            <ac:spMk id="9" creationId="{6B34F336-48D7-4551-7FF9-7624F0C3F90D}"/>
          </ac:spMkLst>
        </pc:spChg>
        <pc:spChg chg="del">
          <ac:chgData name="Thijs Hauspie" userId="c5aa01d0-0751-4207-a587-d7124c844d8f" providerId="ADAL" clId="{EFD894B4-A0D5-4260-B75E-5B2611146D55}" dt="2023-11-15T18:29:58.378" v="4919" actId="478"/>
          <ac:spMkLst>
            <pc:docMk/>
            <pc:sldMk cId="155666921" sldId="1901"/>
            <ac:spMk id="11" creationId="{4D469B1A-5A37-4156-81AC-EEDAAAD79C38}"/>
          </ac:spMkLst>
        </pc:spChg>
        <pc:spChg chg="del">
          <ac:chgData name="Thijs Hauspie" userId="c5aa01d0-0751-4207-a587-d7124c844d8f" providerId="ADAL" clId="{EFD894B4-A0D5-4260-B75E-5B2611146D55}" dt="2023-11-15T18:29:58.378" v="4919" actId="478"/>
          <ac:spMkLst>
            <pc:docMk/>
            <pc:sldMk cId="155666921" sldId="1901"/>
            <ac:spMk id="12" creationId="{63964306-7A8E-4743-9E07-90FDB6C09FDB}"/>
          </ac:spMkLst>
        </pc:spChg>
        <pc:spChg chg="mod">
          <ac:chgData name="Thijs Hauspie" userId="c5aa01d0-0751-4207-a587-d7124c844d8f" providerId="ADAL" clId="{EFD894B4-A0D5-4260-B75E-5B2611146D55}" dt="2023-11-15T18:30:12.046" v="4924" actId="1076"/>
          <ac:spMkLst>
            <pc:docMk/>
            <pc:sldMk cId="155666921" sldId="1901"/>
            <ac:spMk id="13" creationId="{A941D42A-51EA-42D6-9589-D7FCB1F6A20C}"/>
          </ac:spMkLst>
        </pc:spChg>
        <pc:picChg chg="del">
          <ac:chgData name="Thijs Hauspie" userId="c5aa01d0-0751-4207-a587-d7124c844d8f" providerId="ADAL" clId="{EFD894B4-A0D5-4260-B75E-5B2611146D55}" dt="2023-11-15T18:29:58.378" v="4919" actId="478"/>
          <ac:picMkLst>
            <pc:docMk/>
            <pc:sldMk cId="155666921" sldId="1901"/>
            <ac:picMk id="2" creationId="{627EAC44-5A86-436D-AFA8-A6D7B27ABF30}"/>
          </ac:picMkLst>
        </pc:picChg>
        <pc:picChg chg="add mod">
          <ac:chgData name="Thijs Hauspie" userId="c5aa01d0-0751-4207-a587-d7124c844d8f" providerId="ADAL" clId="{EFD894B4-A0D5-4260-B75E-5B2611146D55}" dt="2023-11-15T18:30:08.578" v="4923" actId="1076"/>
          <ac:picMkLst>
            <pc:docMk/>
            <pc:sldMk cId="155666921" sldId="1901"/>
            <ac:picMk id="5" creationId="{7CAE73D0-3659-2410-3A36-A6C261867446}"/>
          </ac:picMkLst>
        </pc:picChg>
        <pc:picChg chg="mod">
          <ac:chgData name="Thijs Hauspie" userId="c5aa01d0-0751-4207-a587-d7124c844d8f" providerId="ADAL" clId="{EFD894B4-A0D5-4260-B75E-5B2611146D55}" dt="2023-11-15T18:30:03.687" v="4922" actId="1076"/>
          <ac:picMkLst>
            <pc:docMk/>
            <pc:sldMk cId="155666921" sldId="1901"/>
            <ac:picMk id="6" creationId="{BF815079-C314-4389-9751-21981FFE45EA}"/>
          </ac:picMkLst>
        </pc:picChg>
      </pc:sldChg>
      <pc:sldChg chg="modSp mod">
        <pc:chgData name="Thijs Hauspie" userId="c5aa01d0-0751-4207-a587-d7124c844d8f" providerId="ADAL" clId="{EFD894B4-A0D5-4260-B75E-5B2611146D55}" dt="2023-11-15T18:33:49.267" v="5095" actId="20577"/>
        <pc:sldMkLst>
          <pc:docMk/>
          <pc:sldMk cId="1578831498" sldId="1902"/>
        </pc:sldMkLst>
        <pc:spChg chg="mod">
          <ac:chgData name="Thijs Hauspie" userId="c5aa01d0-0751-4207-a587-d7124c844d8f" providerId="ADAL" clId="{EFD894B4-A0D5-4260-B75E-5B2611146D55}" dt="2023-11-15T18:33:49.267" v="5095" actId="20577"/>
          <ac:spMkLst>
            <pc:docMk/>
            <pc:sldMk cId="1578831498" sldId="1902"/>
            <ac:spMk id="3" creationId="{39011522-9118-40C3-A09B-F25B95FAB7B4}"/>
          </ac:spMkLst>
        </pc:spChg>
        <pc:spChg chg="mod">
          <ac:chgData name="Thijs Hauspie" userId="c5aa01d0-0751-4207-a587-d7124c844d8f" providerId="ADAL" clId="{EFD894B4-A0D5-4260-B75E-5B2611146D55}" dt="2023-11-15T18:32:41.927" v="5043"/>
          <ac:spMkLst>
            <pc:docMk/>
            <pc:sldMk cId="1578831498" sldId="1902"/>
            <ac:spMk id="7" creationId="{2511D50A-E399-4DFD-994E-025F7BF843B6}"/>
          </ac:spMkLst>
        </pc:spChg>
      </pc:sldChg>
      <pc:sldChg chg="del">
        <pc:chgData name="Thijs Hauspie" userId="c5aa01d0-0751-4207-a587-d7124c844d8f" providerId="ADAL" clId="{EFD894B4-A0D5-4260-B75E-5B2611146D55}" dt="2023-11-13T11:08:11.298" v="256" actId="47"/>
        <pc:sldMkLst>
          <pc:docMk/>
          <pc:sldMk cId="275102936" sldId="1903"/>
        </pc:sldMkLst>
      </pc:sldChg>
      <pc:sldChg chg="del">
        <pc:chgData name="Thijs Hauspie" userId="c5aa01d0-0751-4207-a587-d7124c844d8f" providerId="ADAL" clId="{EFD894B4-A0D5-4260-B75E-5B2611146D55}" dt="2023-11-13T11:08:11.298" v="256" actId="47"/>
        <pc:sldMkLst>
          <pc:docMk/>
          <pc:sldMk cId="2412766341" sldId="1904"/>
        </pc:sldMkLst>
      </pc:sldChg>
      <pc:sldChg chg="del">
        <pc:chgData name="Thijs Hauspie" userId="c5aa01d0-0751-4207-a587-d7124c844d8f" providerId="ADAL" clId="{EFD894B4-A0D5-4260-B75E-5B2611146D55}" dt="2023-11-13T11:08:11.298" v="256" actId="47"/>
        <pc:sldMkLst>
          <pc:docMk/>
          <pc:sldMk cId="939311936" sldId="1905"/>
        </pc:sldMkLst>
      </pc:sldChg>
      <pc:sldChg chg="del">
        <pc:chgData name="Thijs Hauspie" userId="c5aa01d0-0751-4207-a587-d7124c844d8f" providerId="ADAL" clId="{EFD894B4-A0D5-4260-B75E-5B2611146D55}" dt="2023-11-13T11:08:11.298" v="256" actId="47"/>
        <pc:sldMkLst>
          <pc:docMk/>
          <pc:sldMk cId="926449672" sldId="1907"/>
        </pc:sldMkLst>
      </pc:sldChg>
      <pc:sldChg chg="del">
        <pc:chgData name="Thijs Hauspie" userId="c5aa01d0-0751-4207-a587-d7124c844d8f" providerId="ADAL" clId="{EFD894B4-A0D5-4260-B75E-5B2611146D55}" dt="2023-11-13T11:08:11.298" v="256" actId="47"/>
        <pc:sldMkLst>
          <pc:docMk/>
          <pc:sldMk cId="261463293" sldId="1908"/>
        </pc:sldMkLst>
      </pc:sldChg>
      <pc:sldChg chg="del">
        <pc:chgData name="Thijs Hauspie" userId="c5aa01d0-0751-4207-a587-d7124c844d8f" providerId="ADAL" clId="{EFD894B4-A0D5-4260-B75E-5B2611146D55}" dt="2023-11-13T11:08:11.298" v="256" actId="47"/>
        <pc:sldMkLst>
          <pc:docMk/>
          <pc:sldMk cId="3752343722" sldId="1909"/>
        </pc:sldMkLst>
      </pc:sldChg>
      <pc:sldChg chg="del">
        <pc:chgData name="Thijs Hauspie" userId="c5aa01d0-0751-4207-a587-d7124c844d8f" providerId="ADAL" clId="{EFD894B4-A0D5-4260-B75E-5B2611146D55}" dt="2023-11-13T11:08:11.298" v="256" actId="47"/>
        <pc:sldMkLst>
          <pc:docMk/>
          <pc:sldMk cId="1753120989" sldId="1910"/>
        </pc:sldMkLst>
      </pc:sldChg>
      <pc:sldChg chg="del">
        <pc:chgData name="Thijs Hauspie" userId="c5aa01d0-0751-4207-a587-d7124c844d8f" providerId="ADAL" clId="{EFD894B4-A0D5-4260-B75E-5B2611146D55}" dt="2023-11-13T11:08:11.298" v="256" actId="47"/>
        <pc:sldMkLst>
          <pc:docMk/>
          <pc:sldMk cId="3561409951" sldId="1911"/>
        </pc:sldMkLst>
      </pc:sldChg>
      <pc:sldChg chg="del">
        <pc:chgData name="Thijs Hauspie" userId="c5aa01d0-0751-4207-a587-d7124c844d8f" providerId="ADAL" clId="{EFD894B4-A0D5-4260-B75E-5B2611146D55}" dt="2023-11-13T11:08:11.298" v="256" actId="47"/>
        <pc:sldMkLst>
          <pc:docMk/>
          <pc:sldMk cId="4123590398" sldId="1912"/>
        </pc:sldMkLst>
      </pc:sldChg>
      <pc:sldChg chg="del">
        <pc:chgData name="Thijs Hauspie" userId="c5aa01d0-0751-4207-a587-d7124c844d8f" providerId="ADAL" clId="{EFD894B4-A0D5-4260-B75E-5B2611146D55}" dt="2023-11-13T11:08:11.298" v="256" actId="47"/>
        <pc:sldMkLst>
          <pc:docMk/>
          <pc:sldMk cId="3913591251" sldId="1913"/>
        </pc:sldMkLst>
      </pc:sldChg>
      <pc:sldChg chg="del">
        <pc:chgData name="Thijs Hauspie" userId="c5aa01d0-0751-4207-a587-d7124c844d8f" providerId="ADAL" clId="{EFD894B4-A0D5-4260-B75E-5B2611146D55}" dt="2023-11-13T11:08:11.298" v="256" actId="47"/>
        <pc:sldMkLst>
          <pc:docMk/>
          <pc:sldMk cId="1773584779" sldId="1914"/>
        </pc:sldMkLst>
      </pc:sldChg>
      <pc:sldChg chg="del">
        <pc:chgData name="Thijs Hauspie" userId="c5aa01d0-0751-4207-a587-d7124c844d8f" providerId="ADAL" clId="{EFD894B4-A0D5-4260-B75E-5B2611146D55}" dt="2023-11-13T11:08:11.298" v="256" actId="47"/>
        <pc:sldMkLst>
          <pc:docMk/>
          <pc:sldMk cId="1520944564" sldId="1915"/>
        </pc:sldMkLst>
      </pc:sldChg>
      <pc:sldChg chg="del">
        <pc:chgData name="Thijs Hauspie" userId="c5aa01d0-0751-4207-a587-d7124c844d8f" providerId="ADAL" clId="{EFD894B4-A0D5-4260-B75E-5B2611146D55}" dt="2023-11-13T11:08:11.298" v="256" actId="47"/>
        <pc:sldMkLst>
          <pc:docMk/>
          <pc:sldMk cId="2958057923" sldId="1916"/>
        </pc:sldMkLst>
      </pc:sldChg>
      <pc:sldChg chg="del">
        <pc:chgData name="Thijs Hauspie" userId="c5aa01d0-0751-4207-a587-d7124c844d8f" providerId="ADAL" clId="{EFD894B4-A0D5-4260-B75E-5B2611146D55}" dt="2023-11-13T11:08:11.298" v="256" actId="47"/>
        <pc:sldMkLst>
          <pc:docMk/>
          <pc:sldMk cId="1419625566" sldId="1917"/>
        </pc:sldMkLst>
      </pc:sldChg>
      <pc:sldChg chg="del">
        <pc:chgData name="Thijs Hauspie" userId="c5aa01d0-0751-4207-a587-d7124c844d8f" providerId="ADAL" clId="{EFD894B4-A0D5-4260-B75E-5B2611146D55}" dt="2023-11-13T11:08:11.298" v="256" actId="47"/>
        <pc:sldMkLst>
          <pc:docMk/>
          <pc:sldMk cId="1568167252" sldId="1918"/>
        </pc:sldMkLst>
      </pc:sldChg>
      <pc:sldChg chg="del">
        <pc:chgData name="Thijs Hauspie" userId="c5aa01d0-0751-4207-a587-d7124c844d8f" providerId="ADAL" clId="{EFD894B4-A0D5-4260-B75E-5B2611146D55}" dt="2023-11-13T11:08:11.298" v="256" actId="47"/>
        <pc:sldMkLst>
          <pc:docMk/>
          <pc:sldMk cId="3061508551" sldId="1920"/>
        </pc:sldMkLst>
      </pc:sldChg>
      <pc:sldChg chg="del">
        <pc:chgData name="Thijs Hauspie" userId="c5aa01d0-0751-4207-a587-d7124c844d8f" providerId="ADAL" clId="{EFD894B4-A0D5-4260-B75E-5B2611146D55}" dt="2023-11-13T11:08:11.298" v="256" actId="47"/>
        <pc:sldMkLst>
          <pc:docMk/>
          <pc:sldMk cId="2061680254" sldId="1921"/>
        </pc:sldMkLst>
      </pc:sldChg>
      <pc:sldChg chg="del">
        <pc:chgData name="Thijs Hauspie" userId="c5aa01d0-0751-4207-a587-d7124c844d8f" providerId="ADAL" clId="{EFD894B4-A0D5-4260-B75E-5B2611146D55}" dt="2023-11-13T11:08:11.298" v="256" actId="47"/>
        <pc:sldMkLst>
          <pc:docMk/>
          <pc:sldMk cId="2827119069" sldId="1922"/>
        </pc:sldMkLst>
      </pc:sldChg>
      <pc:sldChg chg="del">
        <pc:chgData name="Thijs Hauspie" userId="c5aa01d0-0751-4207-a587-d7124c844d8f" providerId="ADAL" clId="{EFD894B4-A0D5-4260-B75E-5B2611146D55}" dt="2023-11-13T11:08:11.298" v="256" actId="47"/>
        <pc:sldMkLst>
          <pc:docMk/>
          <pc:sldMk cId="2934896690" sldId="1923"/>
        </pc:sldMkLst>
      </pc:sldChg>
      <pc:sldChg chg="del">
        <pc:chgData name="Thijs Hauspie" userId="c5aa01d0-0751-4207-a587-d7124c844d8f" providerId="ADAL" clId="{EFD894B4-A0D5-4260-B75E-5B2611146D55}" dt="2023-11-13T11:08:11.298" v="256" actId="47"/>
        <pc:sldMkLst>
          <pc:docMk/>
          <pc:sldMk cId="3811307822" sldId="1924"/>
        </pc:sldMkLst>
      </pc:sldChg>
      <pc:sldChg chg="del">
        <pc:chgData name="Thijs Hauspie" userId="c5aa01d0-0751-4207-a587-d7124c844d8f" providerId="ADAL" clId="{EFD894B4-A0D5-4260-B75E-5B2611146D55}" dt="2023-11-13T11:08:11.298" v="256" actId="47"/>
        <pc:sldMkLst>
          <pc:docMk/>
          <pc:sldMk cId="2432980060" sldId="1925"/>
        </pc:sldMkLst>
      </pc:sldChg>
      <pc:sldChg chg="del">
        <pc:chgData name="Thijs Hauspie" userId="c5aa01d0-0751-4207-a587-d7124c844d8f" providerId="ADAL" clId="{EFD894B4-A0D5-4260-B75E-5B2611146D55}" dt="2023-11-13T11:08:11.298" v="256" actId="47"/>
        <pc:sldMkLst>
          <pc:docMk/>
          <pc:sldMk cId="4226645351" sldId="1928"/>
        </pc:sldMkLst>
      </pc:sldChg>
      <pc:sldChg chg="del">
        <pc:chgData name="Thijs Hauspie" userId="c5aa01d0-0751-4207-a587-d7124c844d8f" providerId="ADAL" clId="{EFD894B4-A0D5-4260-B75E-5B2611146D55}" dt="2023-11-13T11:08:11.298" v="256" actId="47"/>
        <pc:sldMkLst>
          <pc:docMk/>
          <pc:sldMk cId="1157777055" sldId="1929"/>
        </pc:sldMkLst>
      </pc:sldChg>
      <pc:sldChg chg="del">
        <pc:chgData name="Thijs Hauspie" userId="c5aa01d0-0751-4207-a587-d7124c844d8f" providerId="ADAL" clId="{EFD894B4-A0D5-4260-B75E-5B2611146D55}" dt="2023-11-13T11:08:11.298" v="256" actId="47"/>
        <pc:sldMkLst>
          <pc:docMk/>
          <pc:sldMk cId="1900243790" sldId="1930"/>
        </pc:sldMkLst>
      </pc:sldChg>
      <pc:sldChg chg="del">
        <pc:chgData name="Thijs Hauspie" userId="c5aa01d0-0751-4207-a587-d7124c844d8f" providerId="ADAL" clId="{EFD894B4-A0D5-4260-B75E-5B2611146D55}" dt="2023-11-13T11:08:11.298" v="256" actId="47"/>
        <pc:sldMkLst>
          <pc:docMk/>
          <pc:sldMk cId="2204640794" sldId="1931"/>
        </pc:sldMkLst>
      </pc:sldChg>
      <pc:sldChg chg="del">
        <pc:chgData name="Thijs Hauspie" userId="c5aa01d0-0751-4207-a587-d7124c844d8f" providerId="ADAL" clId="{EFD894B4-A0D5-4260-B75E-5B2611146D55}" dt="2023-11-13T11:08:11.298" v="256" actId="47"/>
        <pc:sldMkLst>
          <pc:docMk/>
          <pc:sldMk cId="1222488378" sldId="1932"/>
        </pc:sldMkLst>
      </pc:sldChg>
      <pc:sldChg chg="del">
        <pc:chgData name="Thijs Hauspie" userId="c5aa01d0-0751-4207-a587-d7124c844d8f" providerId="ADAL" clId="{EFD894B4-A0D5-4260-B75E-5B2611146D55}" dt="2023-11-13T11:08:11.298" v="256" actId="47"/>
        <pc:sldMkLst>
          <pc:docMk/>
          <pc:sldMk cId="2217359534" sldId="1933"/>
        </pc:sldMkLst>
      </pc:sldChg>
      <pc:sldChg chg="del">
        <pc:chgData name="Thijs Hauspie" userId="c5aa01d0-0751-4207-a587-d7124c844d8f" providerId="ADAL" clId="{EFD894B4-A0D5-4260-B75E-5B2611146D55}" dt="2023-11-13T11:08:11.298" v="256" actId="47"/>
        <pc:sldMkLst>
          <pc:docMk/>
          <pc:sldMk cId="4203137713" sldId="1934"/>
        </pc:sldMkLst>
      </pc:sldChg>
      <pc:sldChg chg="del">
        <pc:chgData name="Thijs Hauspie" userId="c5aa01d0-0751-4207-a587-d7124c844d8f" providerId="ADAL" clId="{EFD894B4-A0D5-4260-B75E-5B2611146D55}" dt="2023-11-13T11:08:11.298" v="256" actId="47"/>
        <pc:sldMkLst>
          <pc:docMk/>
          <pc:sldMk cId="460938429" sldId="1935"/>
        </pc:sldMkLst>
      </pc:sldChg>
      <pc:sldChg chg="del">
        <pc:chgData name="Thijs Hauspie" userId="c5aa01d0-0751-4207-a587-d7124c844d8f" providerId="ADAL" clId="{EFD894B4-A0D5-4260-B75E-5B2611146D55}" dt="2023-11-13T11:08:11.298" v="256" actId="47"/>
        <pc:sldMkLst>
          <pc:docMk/>
          <pc:sldMk cId="997948388" sldId="1936"/>
        </pc:sldMkLst>
      </pc:sldChg>
      <pc:sldChg chg="del">
        <pc:chgData name="Thijs Hauspie" userId="c5aa01d0-0751-4207-a587-d7124c844d8f" providerId="ADAL" clId="{EFD894B4-A0D5-4260-B75E-5B2611146D55}" dt="2023-11-13T11:08:11.298" v="256" actId="47"/>
        <pc:sldMkLst>
          <pc:docMk/>
          <pc:sldMk cId="1684669260" sldId="1937"/>
        </pc:sldMkLst>
      </pc:sldChg>
      <pc:sldChg chg="del">
        <pc:chgData name="Thijs Hauspie" userId="c5aa01d0-0751-4207-a587-d7124c844d8f" providerId="ADAL" clId="{EFD894B4-A0D5-4260-B75E-5B2611146D55}" dt="2023-11-13T11:08:11.298" v="256" actId="47"/>
        <pc:sldMkLst>
          <pc:docMk/>
          <pc:sldMk cId="2479932774" sldId="1939"/>
        </pc:sldMkLst>
      </pc:sldChg>
      <pc:sldChg chg="del">
        <pc:chgData name="Thijs Hauspie" userId="c5aa01d0-0751-4207-a587-d7124c844d8f" providerId="ADAL" clId="{EFD894B4-A0D5-4260-B75E-5B2611146D55}" dt="2023-11-13T11:08:11.298" v="256" actId="47"/>
        <pc:sldMkLst>
          <pc:docMk/>
          <pc:sldMk cId="2548629587" sldId="1940"/>
        </pc:sldMkLst>
      </pc:sldChg>
      <pc:sldChg chg="del">
        <pc:chgData name="Thijs Hauspie" userId="c5aa01d0-0751-4207-a587-d7124c844d8f" providerId="ADAL" clId="{EFD894B4-A0D5-4260-B75E-5B2611146D55}" dt="2023-11-13T11:08:11.298" v="256" actId="47"/>
        <pc:sldMkLst>
          <pc:docMk/>
          <pc:sldMk cId="937100933" sldId="1941"/>
        </pc:sldMkLst>
      </pc:sldChg>
      <pc:sldChg chg="del">
        <pc:chgData name="Thijs Hauspie" userId="c5aa01d0-0751-4207-a587-d7124c844d8f" providerId="ADAL" clId="{EFD894B4-A0D5-4260-B75E-5B2611146D55}" dt="2023-11-13T11:08:11.298" v="256" actId="47"/>
        <pc:sldMkLst>
          <pc:docMk/>
          <pc:sldMk cId="2455273356" sldId="1942"/>
        </pc:sldMkLst>
      </pc:sldChg>
      <pc:sldChg chg="del">
        <pc:chgData name="Thijs Hauspie" userId="c5aa01d0-0751-4207-a587-d7124c844d8f" providerId="ADAL" clId="{EFD894B4-A0D5-4260-B75E-5B2611146D55}" dt="2023-11-13T11:08:11.298" v="256" actId="47"/>
        <pc:sldMkLst>
          <pc:docMk/>
          <pc:sldMk cId="3356086930" sldId="1943"/>
        </pc:sldMkLst>
      </pc:sldChg>
      <pc:sldChg chg="del">
        <pc:chgData name="Thijs Hauspie" userId="c5aa01d0-0751-4207-a587-d7124c844d8f" providerId="ADAL" clId="{EFD894B4-A0D5-4260-B75E-5B2611146D55}" dt="2023-11-13T11:08:11.298" v="256" actId="47"/>
        <pc:sldMkLst>
          <pc:docMk/>
          <pc:sldMk cId="3938125684" sldId="1944"/>
        </pc:sldMkLst>
      </pc:sldChg>
      <pc:sldChg chg="del">
        <pc:chgData name="Thijs Hauspie" userId="c5aa01d0-0751-4207-a587-d7124c844d8f" providerId="ADAL" clId="{EFD894B4-A0D5-4260-B75E-5B2611146D55}" dt="2023-11-13T11:08:11.298" v="256" actId="47"/>
        <pc:sldMkLst>
          <pc:docMk/>
          <pc:sldMk cId="2113743945" sldId="1945"/>
        </pc:sldMkLst>
      </pc:sldChg>
      <pc:sldChg chg="del">
        <pc:chgData name="Thijs Hauspie" userId="c5aa01d0-0751-4207-a587-d7124c844d8f" providerId="ADAL" clId="{EFD894B4-A0D5-4260-B75E-5B2611146D55}" dt="2023-11-13T11:08:11.298" v="256" actId="47"/>
        <pc:sldMkLst>
          <pc:docMk/>
          <pc:sldMk cId="3903470207" sldId="1946"/>
        </pc:sldMkLst>
      </pc:sldChg>
      <pc:sldChg chg="del">
        <pc:chgData name="Thijs Hauspie" userId="c5aa01d0-0751-4207-a587-d7124c844d8f" providerId="ADAL" clId="{EFD894B4-A0D5-4260-B75E-5B2611146D55}" dt="2023-11-13T11:08:11.298" v="256" actId="47"/>
        <pc:sldMkLst>
          <pc:docMk/>
          <pc:sldMk cId="3396515507" sldId="1947"/>
        </pc:sldMkLst>
      </pc:sldChg>
      <pc:sldChg chg="del">
        <pc:chgData name="Thijs Hauspie" userId="c5aa01d0-0751-4207-a587-d7124c844d8f" providerId="ADAL" clId="{EFD894B4-A0D5-4260-B75E-5B2611146D55}" dt="2023-11-13T11:08:11.298" v="256" actId="47"/>
        <pc:sldMkLst>
          <pc:docMk/>
          <pc:sldMk cId="2983396007" sldId="1948"/>
        </pc:sldMkLst>
      </pc:sldChg>
      <pc:sldChg chg="addSp delSp modSp add mod modAnim modNotesTx">
        <pc:chgData name="Thijs Hauspie" userId="c5aa01d0-0751-4207-a587-d7124c844d8f" providerId="ADAL" clId="{EFD894B4-A0D5-4260-B75E-5B2611146D55}" dt="2023-11-15T09:46:33.739" v="281" actId="20577"/>
        <pc:sldMkLst>
          <pc:docMk/>
          <pc:sldMk cId="676947030" sldId="1949"/>
        </pc:sldMkLst>
        <pc:spChg chg="mod">
          <ac:chgData name="Thijs Hauspie" userId="c5aa01d0-0751-4207-a587-d7124c844d8f" providerId="ADAL" clId="{EFD894B4-A0D5-4260-B75E-5B2611146D55}" dt="2023-11-15T09:46:33.739" v="281" actId="20577"/>
          <ac:spMkLst>
            <pc:docMk/>
            <pc:sldMk cId="676947030" sldId="1949"/>
            <ac:spMk id="3" creationId="{B79653B5-31CC-4B30-84DF-73319A19B7F6}"/>
          </ac:spMkLst>
        </pc:spChg>
        <pc:spChg chg="del">
          <ac:chgData name="Thijs Hauspie" userId="c5aa01d0-0751-4207-a587-d7124c844d8f" providerId="ADAL" clId="{EFD894B4-A0D5-4260-B75E-5B2611146D55}" dt="2023-11-13T10:48:27.602" v="162" actId="478"/>
          <ac:spMkLst>
            <pc:docMk/>
            <pc:sldMk cId="676947030" sldId="1949"/>
            <ac:spMk id="5" creationId="{3807F7A6-2B20-426F-A58D-B06A18042E01}"/>
          </ac:spMkLst>
        </pc:spChg>
        <pc:spChg chg="add mod">
          <ac:chgData name="Thijs Hauspie" userId="c5aa01d0-0751-4207-a587-d7124c844d8f" providerId="ADAL" clId="{EFD894B4-A0D5-4260-B75E-5B2611146D55}" dt="2023-11-13T10:48:15.592" v="158" actId="1076"/>
          <ac:spMkLst>
            <pc:docMk/>
            <pc:sldMk cId="676947030" sldId="1949"/>
            <ac:spMk id="8" creationId="{338B40A4-27D4-7166-6E9F-DF3D7473F625}"/>
          </ac:spMkLst>
        </pc:spChg>
        <pc:spChg chg="add mod">
          <ac:chgData name="Thijs Hauspie" userId="c5aa01d0-0751-4207-a587-d7124c844d8f" providerId="ADAL" clId="{EFD894B4-A0D5-4260-B75E-5B2611146D55}" dt="2023-11-13T10:49:32.361" v="169" actId="14100"/>
          <ac:spMkLst>
            <pc:docMk/>
            <pc:sldMk cId="676947030" sldId="1949"/>
            <ac:spMk id="13" creationId="{F8E353ED-4507-3D27-E39C-D7AE3C13643D}"/>
          </ac:spMkLst>
        </pc:spChg>
        <pc:spChg chg="add mod">
          <ac:chgData name="Thijs Hauspie" userId="c5aa01d0-0751-4207-a587-d7124c844d8f" providerId="ADAL" clId="{EFD894B4-A0D5-4260-B75E-5B2611146D55}" dt="2023-11-13T10:49:39.220" v="172" actId="14100"/>
          <ac:spMkLst>
            <pc:docMk/>
            <pc:sldMk cId="676947030" sldId="1949"/>
            <ac:spMk id="14" creationId="{FE002820-A85F-E186-F959-7B4C9DA3B3E1}"/>
          </ac:spMkLst>
        </pc:spChg>
        <pc:picChg chg="add mod">
          <ac:chgData name="Thijs Hauspie" userId="c5aa01d0-0751-4207-a587-d7124c844d8f" providerId="ADAL" clId="{EFD894B4-A0D5-4260-B75E-5B2611146D55}" dt="2023-11-13T10:45:00.783" v="95" actId="1076"/>
          <ac:picMkLst>
            <pc:docMk/>
            <pc:sldMk cId="676947030" sldId="1949"/>
            <ac:picMk id="6" creationId="{ACB1F4A4-66E2-B7AB-288B-A71435F8A793}"/>
          </ac:picMkLst>
        </pc:picChg>
        <pc:picChg chg="add mod">
          <ac:chgData name="Thijs Hauspie" userId="c5aa01d0-0751-4207-a587-d7124c844d8f" providerId="ADAL" clId="{EFD894B4-A0D5-4260-B75E-5B2611146D55}" dt="2023-11-13T10:48:12.114" v="157" actId="1076"/>
          <ac:picMkLst>
            <pc:docMk/>
            <pc:sldMk cId="676947030" sldId="1949"/>
            <ac:picMk id="7" creationId="{CA5AFA94-72C9-67F7-C891-564337BC475E}"/>
          </ac:picMkLst>
        </pc:picChg>
        <pc:picChg chg="add mod">
          <ac:chgData name="Thijs Hauspie" userId="c5aa01d0-0751-4207-a587-d7124c844d8f" providerId="ADAL" clId="{EFD894B4-A0D5-4260-B75E-5B2611146D55}" dt="2023-11-13T10:48:22.276" v="161" actId="1076"/>
          <ac:picMkLst>
            <pc:docMk/>
            <pc:sldMk cId="676947030" sldId="1949"/>
            <ac:picMk id="10" creationId="{69449050-31F2-336F-8C0E-1A5D992234DB}"/>
          </ac:picMkLst>
        </pc:picChg>
        <pc:picChg chg="add mod">
          <ac:chgData name="Thijs Hauspie" userId="c5aa01d0-0751-4207-a587-d7124c844d8f" providerId="ADAL" clId="{EFD894B4-A0D5-4260-B75E-5B2611146D55}" dt="2023-11-13T10:49:16.645" v="166" actId="1076"/>
          <ac:picMkLst>
            <pc:docMk/>
            <pc:sldMk cId="676947030" sldId="1949"/>
            <ac:picMk id="12" creationId="{D7B594E6-BB4D-1007-6DA5-6A73C9242A95}"/>
          </ac:picMkLst>
        </pc:picChg>
      </pc:sldChg>
      <pc:sldChg chg="modSp add mod">
        <pc:chgData name="Thijs Hauspie" userId="c5aa01d0-0751-4207-a587-d7124c844d8f" providerId="ADAL" clId="{EFD894B4-A0D5-4260-B75E-5B2611146D55}" dt="2023-11-13T10:51:09.563" v="180" actId="207"/>
        <pc:sldMkLst>
          <pc:docMk/>
          <pc:sldMk cId="951262766" sldId="1950"/>
        </pc:sldMkLst>
        <pc:spChg chg="mod">
          <ac:chgData name="Thijs Hauspie" userId="c5aa01d0-0751-4207-a587-d7124c844d8f" providerId="ADAL" clId="{EFD894B4-A0D5-4260-B75E-5B2611146D55}" dt="2023-11-13T10:51:09.563" v="180" actId="207"/>
          <ac:spMkLst>
            <pc:docMk/>
            <pc:sldMk cId="951262766" sldId="1950"/>
            <ac:spMk id="3" creationId="{9D681660-C845-4247-90A7-CA091A9A7597}"/>
          </ac:spMkLst>
        </pc:spChg>
      </pc:sldChg>
      <pc:sldChg chg="modSp add modAnim">
        <pc:chgData name="Thijs Hauspie" userId="c5aa01d0-0751-4207-a587-d7124c844d8f" providerId="ADAL" clId="{EFD894B4-A0D5-4260-B75E-5B2611146D55}" dt="2023-11-15T09:46:44.520" v="294" actId="20577"/>
        <pc:sldMkLst>
          <pc:docMk/>
          <pc:sldMk cId="787248852" sldId="1951"/>
        </pc:sldMkLst>
        <pc:spChg chg="mod">
          <ac:chgData name="Thijs Hauspie" userId="c5aa01d0-0751-4207-a587-d7124c844d8f" providerId="ADAL" clId="{EFD894B4-A0D5-4260-B75E-5B2611146D55}" dt="2023-11-15T09:46:44.520" v="294" actId="20577"/>
          <ac:spMkLst>
            <pc:docMk/>
            <pc:sldMk cId="787248852" sldId="1951"/>
            <ac:spMk id="3" creationId="{B79653B5-31CC-4B30-84DF-73319A19B7F6}"/>
          </ac:spMkLst>
        </pc:spChg>
      </pc:sldChg>
      <pc:sldChg chg="add">
        <pc:chgData name="Thijs Hauspie" userId="c5aa01d0-0751-4207-a587-d7124c844d8f" providerId="ADAL" clId="{EFD894B4-A0D5-4260-B75E-5B2611146D55}" dt="2023-11-15T10:48:34.970" v="724" actId="2890"/>
        <pc:sldMkLst>
          <pc:docMk/>
          <pc:sldMk cId="2499787990" sldId="1952"/>
        </pc:sldMkLst>
      </pc:sldChg>
      <pc:sldChg chg="modSp add mod">
        <pc:chgData name="Thijs Hauspie" userId="c5aa01d0-0751-4207-a587-d7124c844d8f" providerId="ADAL" clId="{EFD894B4-A0D5-4260-B75E-5B2611146D55}" dt="2023-11-15T11:09:54.543" v="1070" actId="20577"/>
        <pc:sldMkLst>
          <pc:docMk/>
          <pc:sldMk cId="1136585835" sldId="1953"/>
        </pc:sldMkLst>
        <pc:spChg chg="mod ord">
          <ac:chgData name="Thijs Hauspie" userId="c5aa01d0-0751-4207-a587-d7124c844d8f" providerId="ADAL" clId="{EFD894B4-A0D5-4260-B75E-5B2611146D55}" dt="2023-11-15T11:09:54.543" v="1070" actId="20577"/>
          <ac:spMkLst>
            <pc:docMk/>
            <pc:sldMk cId="1136585835" sldId="1953"/>
            <ac:spMk id="25" creationId="{72A0AD1E-617B-E78C-385B-D1D21867E11C}"/>
          </ac:spMkLst>
        </pc:spChg>
      </pc:sldChg>
      <pc:sldChg chg="add del">
        <pc:chgData name="Thijs Hauspie" userId="c5aa01d0-0751-4207-a587-d7124c844d8f" providerId="ADAL" clId="{EFD894B4-A0D5-4260-B75E-5B2611146D55}" dt="2023-11-15T11:13:01.032" v="1166" actId="47"/>
        <pc:sldMkLst>
          <pc:docMk/>
          <pc:sldMk cId="2699578226" sldId="1954"/>
        </pc:sldMkLst>
      </pc:sldChg>
      <pc:sldChg chg="addSp delSp modSp add mod">
        <pc:chgData name="Thijs Hauspie" userId="c5aa01d0-0751-4207-a587-d7124c844d8f" providerId="ADAL" clId="{EFD894B4-A0D5-4260-B75E-5B2611146D55}" dt="2023-11-15T14:18:45.098" v="1250" actId="1076"/>
        <pc:sldMkLst>
          <pc:docMk/>
          <pc:sldMk cId="275074898" sldId="1955"/>
        </pc:sldMkLst>
        <pc:spChg chg="mod">
          <ac:chgData name="Thijs Hauspie" userId="c5aa01d0-0751-4207-a587-d7124c844d8f" providerId="ADAL" clId="{EFD894B4-A0D5-4260-B75E-5B2611146D55}" dt="2023-11-15T14:18:41.077" v="1248" actId="20577"/>
          <ac:spMkLst>
            <pc:docMk/>
            <pc:sldMk cId="275074898" sldId="1955"/>
            <ac:spMk id="9" creationId="{2CCEE20B-D519-4C0B-B24D-E649CAFE8642}"/>
          </ac:spMkLst>
        </pc:spChg>
        <pc:spChg chg="del">
          <ac:chgData name="Thijs Hauspie" userId="c5aa01d0-0751-4207-a587-d7124c844d8f" providerId="ADAL" clId="{EFD894B4-A0D5-4260-B75E-5B2611146D55}" dt="2023-11-15T11:10:16.170" v="1073" actId="478"/>
          <ac:spMkLst>
            <pc:docMk/>
            <pc:sldMk cId="275074898" sldId="1955"/>
            <ac:spMk id="15" creationId="{202C4D04-AE32-47CB-931F-EB4DFA3E3290}"/>
          </ac:spMkLst>
        </pc:spChg>
        <pc:picChg chg="add mod">
          <ac:chgData name="Thijs Hauspie" userId="c5aa01d0-0751-4207-a587-d7124c844d8f" providerId="ADAL" clId="{EFD894B4-A0D5-4260-B75E-5B2611146D55}" dt="2023-11-15T14:18:43.298" v="1249" actId="1076"/>
          <ac:picMkLst>
            <pc:docMk/>
            <pc:sldMk cId="275074898" sldId="1955"/>
            <ac:picMk id="5" creationId="{EAAE66BD-52BE-48C8-B57E-856F049D637B}"/>
          </ac:picMkLst>
        </pc:picChg>
        <pc:picChg chg="add mod">
          <ac:chgData name="Thijs Hauspie" userId="c5aa01d0-0751-4207-a587-d7124c844d8f" providerId="ADAL" clId="{EFD894B4-A0D5-4260-B75E-5B2611146D55}" dt="2023-11-15T14:17:32.393" v="1176" actId="14100"/>
          <ac:picMkLst>
            <pc:docMk/>
            <pc:sldMk cId="275074898" sldId="1955"/>
            <ac:picMk id="8" creationId="{40763141-4A4F-1646-9E54-1A6C96CB550C}"/>
          </ac:picMkLst>
        </pc:picChg>
        <pc:picChg chg="add mod">
          <ac:chgData name="Thijs Hauspie" userId="c5aa01d0-0751-4207-a587-d7124c844d8f" providerId="ADAL" clId="{EFD894B4-A0D5-4260-B75E-5B2611146D55}" dt="2023-11-15T14:17:35.301" v="1177" actId="14100"/>
          <ac:picMkLst>
            <pc:docMk/>
            <pc:sldMk cId="275074898" sldId="1955"/>
            <ac:picMk id="11" creationId="{5025D152-BB00-CE37-1CED-C47FD1E7B101}"/>
          </ac:picMkLst>
        </pc:picChg>
        <pc:picChg chg="del">
          <ac:chgData name="Thijs Hauspie" userId="c5aa01d0-0751-4207-a587-d7124c844d8f" providerId="ADAL" clId="{EFD894B4-A0D5-4260-B75E-5B2611146D55}" dt="2023-11-15T11:10:15.211" v="1072" actId="478"/>
          <ac:picMkLst>
            <pc:docMk/>
            <pc:sldMk cId="275074898" sldId="1955"/>
            <ac:picMk id="12" creationId="{2F48422B-D370-4B2D-AAF1-BE4E21FDF047}"/>
          </ac:picMkLst>
        </pc:picChg>
        <pc:picChg chg="del">
          <ac:chgData name="Thijs Hauspie" userId="c5aa01d0-0751-4207-a587-d7124c844d8f" providerId="ADAL" clId="{EFD894B4-A0D5-4260-B75E-5B2611146D55}" dt="2023-11-15T11:10:17.243" v="1075" actId="478"/>
          <ac:picMkLst>
            <pc:docMk/>
            <pc:sldMk cId="275074898" sldId="1955"/>
            <ac:picMk id="13" creationId="{3B9D1483-88C7-43D3-A9D4-6C1BF7D7F625}"/>
          </ac:picMkLst>
        </pc:picChg>
        <pc:picChg chg="del">
          <ac:chgData name="Thijs Hauspie" userId="c5aa01d0-0751-4207-a587-d7124c844d8f" providerId="ADAL" clId="{EFD894B4-A0D5-4260-B75E-5B2611146D55}" dt="2023-11-15T11:10:16.802" v="1074" actId="478"/>
          <ac:picMkLst>
            <pc:docMk/>
            <pc:sldMk cId="275074898" sldId="1955"/>
            <ac:picMk id="14" creationId="{CFBC12A1-0ACE-4521-A0A8-B0161BE0E975}"/>
          </ac:picMkLst>
        </pc:picChg>
        <pc:picChg chg="add mod">
          <ac:chgData name="Thijs Hauspie" userId="c5aa01d0-0751-4207-a587-d7124c844d8f" providerId="ADAL" clId="{EFD894B4-A0D5-4260-B75E-5B2611146D55}" dt="2023-11-15T14:18:45.098" v="1250" actId="1076"/>
          <ac:picMkLst>
            <pc:docMk/>
            <pc:sldMk cId="275074898" sldId="1955"/>
            <ac:picMk id="17" creationId="{332FB643-F0B6-4665-2F9E-9C82EA0A0A82}"/>
          </ac:picMkLst>
        </pc:picChg>
      </pc:sldChg>
      <pc:sldChg chg="modSp add mod ord">
        <pc:chgData name="Thijs Hauspie" userId="c5aa01d0-0751-4207-a587-d7124c844d8f" providerId="ADAL" clId="{EFD894B4-A0D5-4260-B75E-5B2611146D55}" dt="2023-11-15T14:59:17.367" v="1290"/>
        <pc:sldMkLst>
          <pc:docMk/>
          <pc:sldMk cId="1122221762" sldId="1956"/>
        </pc:sldMkLst>
        <pc:spChg chg="mod">
          <ac:chgData name="Thijs Hauspie" userId="c5aa01d0-0751-4207-a587-d7124c844d8f" providerId="ADAL" clId="{EFD894B4-A0D5-4260-B75E-5B2611146D55}" dt="2023-11-15T14:59:12.554" v="1288" actId="20577"/>
          <ac:spMkLst>
            <pc:docMk/>
            <pc:sldMk cId="1122221762" sldId="1956"/>
            <ac:spMk id="6" creationId="{D218D92A-74AD-49F8-A8A9-AD801B689B50}"/>
          </ac:spMkLst>
        </pc:spChg>
      </pc:sldChg>
      <pc:sldChg chg="modSp add mod">
        <pc:chgData name="Thijs Hauspie" userId="c5aa01d0-0751-4207-a587-d7124c844d8f" providerId="ADAL" clId="{EFD894B4-A0D5-4260-B75E-5B2611146D55}" dt="2023-11-15T15:01:36.027" v="1398" actId="20577"/>
        <pc:sldMkLst>
          <pc:docMk/>
          <pc:sldMk cId="344622623" sldId="1957"/>
        </pc:sldMkLst>
        <pc:spChg chg="mod">
          <ac:chgData name="Thijs Hauspie" userId="c5aa01d0-0751-4207-a587-d7124c844d8f" providerId="ADAL" clId="{EFD894B4-A0D5-4260-B75E-5B2611146D55}" dt="2023-11-15T15:01:36.027" v="1398" actId="20577"/>
          <ac:spMkLst>
            <pc:docMk/>
            <pc:sldMk cId="344622623" sldId="1957"/>
            <ac:spMk id="6" creationId="{D218D92A-74AD-49F8-A8A9-AD801B689B50}"/>
          </ac:spMkLst>
        </pc:spChg>
      </pc:sldChg>
      <pc:sldChg chg="addSp delSp modSp add mod">
        <pc:chgData name="Thijs Hauspie" userId="c5aa01d0-0751-4207-a587-d7124c844d8f" providerId="ADAL" clId="{EFD894B4-A0D5-4260-B75E-5B2611146D55}" dt="2023-11-15T15:17:49.440" v="1773" actId="478"/>
        <pc:sldMkLst>
          <pc:docMk/>
          <pc:sldMk cId="1966566293" sldId="1958"/>
        </pc:sldMkLst>
        <pc:spChg chg="mod">
          <ac:chgData name="Thijs Hauspie" userId="c5aa01d0-0751-4207-a587-d7124c844d8f" providerId="ADAL" clId="{EFD894B4-A0D5-4260-B75E-5B2611146D55}" dt="2023-11-15T15:17:34.965" v="1772" actId="20577"/>
          <ac:spMkLst>
            <pc:docMk/>
            <pc:sldMk cId="1966566293" sldId="1958"/>
            <ac:spMk id="6" creationId="{D218D92A-74AD-49F8-A8A9-AD801B689B50}"/>
          </ac:spMkLst>
        </pc:spChg>
        <pc:spChg chg="del">
          <ac:chgData name="Thijs Hauspie" userId="c5aa01d0-0751-4207-a587-d7124c844d8f" providerId="ADAL" clId="{EFD894B4-A0D5-4260-B75E-5B2611146D55}" dt="2023-11-15T15:17:49.440" v="1773" actId="478"/>
          <ac:spMkLst>
            <pc:docMk/>
            <pc:sldMk cId="1966566293" sldId="1958"/>
            <ac:spMk id="22" creationId="{6DDE2CE4-EC23-48B2-84DC-9D5FA7C0D379}"/>
          </ac:spMkLst>
        </pc:spChg>
        <pc:picChg chg="add mod">
          <ac:chgData name="Thijs Hauspie" userId="c5aa01d0-0751-4207-a587-d7124c844d8f" providerId="ADAL" clId="{EFD894B4-A0D5-4260-B75E-5B2611146D55}" dt="2023-11-15T15:17:18.952" v="1719" actId="1076"/>
          <ac:picMkLst>
            <pc:docMk/>
            <pc:sldMk cId="1966566293" sldId="1958"/>
            <ac:picMk id="7" creationId="{1A041731-9210-6ED9-213F-F7246DCCE593}"/>
          </ac:picMkLst>
        </pc:picChg>
      </pc:sldChg>
      <pc:sldChg chg="add del">
        <pc:chgData name="Thijs Hauspie" userId="c5aa01d0-0751-4207-a587-d7124c844d8f" providerId="ADAL" clId="{EFD894B4-A0D5-4260-B75E-5B2611146D55}" dt="2023-11-15T15:02:09.522" v="1405" actId="2890"/>
        <pc:sldMkLst>
          <pc:docMk/>
          <pc:sldMk cId="3444244801" sldId="1958"/>
        </pc:sldMkLst>
      </pc:sldChg>
      <pc:sldChg chg="modSp add mod ord">
        <pc:chgData name="Thijs Hauspie" userId="c5aa01d0-0751-4207-a587-d7124c844d8f" providerId="ADAL" clId="{EFD894B4-A0D5-4260-B75E-5B2611146D55}" dt="2023-11-15T15:30:34.925" v="2439" actId="20577"/>
        <pc:sldMkLst>
          <pc:docMk/>
          <pc:sldMk cId="3669248358" sldId="1959"/>
        </pc:sldMkLst>
        <pc:spChg chg="mod">
          <ac:chgData name="Thijs Hauspie" userId="c5aa01d0-0751-4207-a587-d7124c844d8f" providerId="ADAL" clId="{EFD894B4-A0D5-4260-B75E-5B2611146D55}" dt="2023-11-15T15:30:34.925" v="2439" actId="20577"/>
          <ac:spMkLst>
            <pc:docMk/>
            <pc:sldMk cId="3669248358" sldId="1959"/>
            <ac:spMk id="6" creationId="{D218D92A-74AD-49F8-A8A9-AD801B689B50}"/>
          </ac:spMkLst>
        </pc:spChg>
      </pc:sldChg>
      <pc:sldChg chg="addSp delSp modSp add mod">
        <pc:chgData name="Thijs Hauspie" userId="c5aa01d0-0751-4207-a587-d7124c844d8f" providerId="ADAL" clId="{EFD894B4-A0D5-4260-B75E-5B2611146D55}" dt="2023-11-15T15:51:51.743" v="2657"/>
        <pc:sldMkLst>
          <pc:docMk/>
          <pc:sldMk cId="2610525854" sldId="1960"/>
        </pc:sldMkLst>
        <pc:spChg chg="mod">
          <ac:chgData name="Thijs Hauspie" userId="c5aa01d0-0751-4207-a587-d7124c844d8f" providerId="ADAL" clId="{EFD894B4-A0D5-4260-B75E-5B2611146D55}" dt="2023-11-15T15:51:51.743" v="2657"/>
          <ac:spMkLst>
            <pc:docMk/>
            <pc:sldMk cId="2610525854" sldId="1960"/>
            <ac:spMk id="2" creationId="{CB15C49E-74BB-4B20-BF2C-68F451A912DF}"/>
          </ac:spMkLst>
        </pc:spChg>
        <pc:spChg chg="mod">
          <ac:chgData name="Thijs Hauspie" userId="c5aa01d0-0751-4207-a587-d7124c844d8f" providerId="ADAL" clId="{EFD894B4-A0D5-4260-B75E-5B2611146D55}" dt="2023-11-15T15:47:08.782" v="2621" actId="20577"/>
          <ac:spMkLst>
            <pc:docMk/>
            <pc:sldMk cId="2610525854" sldId="1960"/>
            <ac:spMk id="3" creationId="{3CDE1E18-32B6-415F-BB7E-BD52DF9237A0}"/>
          </ac:spMkLst>
        </pc:spChg>
        <pc:picChg chg="add mod">
          <ac:chgData name="Thijs Hauspie" userId="c5aa01d0-0751-4207-a587-d7124c844d8f" providerId="ADAL" clId="{EFD894B4-A0D5-4260-B75E-5B2611146D55}" dt="2023-11-15T15:40:02.340" v="2545" actId="1076"/>
          <ac:picMkLst>
            <pc:docMk/>
            <pc:sldMk cId="2610525854" sldId="1960"/>
            <ac:picMk id="6" creationId="{71D09CD9-EF9D-50BF-235C-3D066BEFE9A6}"/>
          </ac:picMkLst>
        </pc:picChg>
        <pc:picChg chg="del">
          <ac:chgData name="Thijs Hauspie" userId="c5aa01d0-0751-4207-a587-d7124c844d8f" providerId="ADAL" clId="{EFD894B4-A0D5-4260-B75E-5B2611146D55}" dt="2023-11-15T15:37:59.284" v="2525" actId="478"/>
          <ac:picMkLst>
            <pc:docMk/>
            <pc:sldMk cId="2610525854" sldId="1960"/>
            <ac:picMk id="8" creationId="{EC89366F-2769-4362-039F-2696A9A1703D}"/>
          </ac:picMkLst>
        </pc:picChg>
      </pc:sldChg>
      <pc:sldChg chg="addSp delSp modSp add del mod">
        <pc:chgData name="Thijs Hauspie" userId="c5aa01d0-0751-4207-a587-d7124c844d8f" providerId="ADAL" clId="{EFD894B4-A0D5-4260-B75E-5B2611146D55}" dt="2023-11-15T15:54:28.543" v="2746" actId="47"/>
        <pc:sldMkLst>
          <pc:docMk/>
          <pc:sldMk cId="1872596006" sldId="1961"/>
        </pc:sldMkLst>
        <pc:spChg chg="mod">
          <ac:chgData name="Thijs Hauspie" userId="c5aa01d0-0751-4207-a587-d7124c844d8f" providerId="ADAL" clId="{EFD894B4-A0D5-4260-B75E-5B2611146D55}" dt="2023-11-15T15:46:10.406" v="2616" actId="20577"/>
          <ac:spMkLst>
            <pc:docMk/>
            <pc:sldMk cId="1872596006" sldId="1961"/>
            <ac:spMk id="3" creationId="{3CDE1E18-32B6-415F-BB7E-BD52DF9237A0}"/>
          </ac:spMkLst>
        </pc:spChg>
        <pc:spChg chg="add del">
          <ac:chgData name="Thijs Hauspie" userId="c5aa01d0-0751-4207-a587-d7124c844d8f" providerId="ADAL" clId="{EFD894B4-A0D5-4260-B75E-5B2611146D55}" dt="2023-11-15T15:40:20.202" v="2549" actId="478"/>
          <ac:spMkLst>
            <pc:docMk/>
            <pc:sldMk cId="1872596006" sldId="1961"/>
            <ac:spMk id="7" creationId="{DD1BBAD5-AE80-7E2B-5E46-4CC1B333FAF2}"/>
          </ac:spMkLst>
        </pc:spChg>
        <pc:picChg chg="del">
          <ac:chgData name="Thijs Hauspie" userId="c5aa01d0-0751-4207-a587-d7124c844d8f" providerId="ADAL" clId="{EFD894B4-A0D5-4260-B75E-5B2611146D55}" dt="2023-11-15T15:40:17.033" v="2547" actId="478"/>
          <ac:picMkLst>
            <pc:docMk/>
            <pc:sldMk cId="1872596006" sldId="1961"/>
            <ac:picMk id="6" creationId="{71D09CD9-EF9D-50BF-235C-3D066BEFE9A6}"/>
          </ac:picMkLst>
        </pc:picChg>
        <pc:picChg chg="add mod">
          <ac:chgData name="Thijs Hauspie" userId="c5aa01d0-0751-4207-a587-d7124c844d8f" providerId="ADAL" clId="{EFD894B4-A0D5-4260-B75E-5B2611146D55}" dt="2023-11-15T15:40:33.824" v="2556" actId="1076"/>
          <ac:picMkLst>
            <pc:docMk/>
            <pc:sldMk cId="1872596006" sldId="1961"/>
            <ac:picMk id="9" creationId="{48B91A43-454E-2348-34BD-CD1F4DC7EF34}"/>
          </ac:picMkLst>
        </pc:picChg>
      </pc:sldChg>
      <pc:sldChg chg="modSp add mod">
        <pc:chgData name="Thijs Hauspie" userId="c5aa01d0-0751-4207-a587-d7124c844d8f" providerId="ADAL" clId="{EFD894B4-A0D5-4260-B75E-5B2611146D55}" dt="2023-11-15T15:54:38.770" v="2748"/>
        <pc:sldMkLst>
          <pc:docMk/>
          <pc:sldMk cId="2404716583" sldId="1962"/>
        </pc:sldMkLst>
        <pc:spChg chg="mod">
          <ac:chgData name="Thijs Hauspie" userId="c5aa01d0-0751-4207-a587-d7124c844d8f" providerId="ADAL" clId="{EFD894B4-A0D5-4260-B75E-5B2611146D55}" dt="2023-11-15T15:54:38.770" v="2748"/>
          <ac:spMkLst>
            <pc:docMk/>
            <pc:sldMk cId="2404716583" sldId="1962"/>
            <ac:spMk id="2" creationId="{CB15C49E-74BB-4B20-BF2C-68F451A912DF}"/>
          </ac:spMkLst>
        </pc:spChg>
        <pc:spChg chg="mod">
          <ac:chgData name="Thijs Hauspie" userId="c5aa01d0-0751-4207-a587-d7124c844d8f" providerId="ADAL" clId="{EFD894B4-A0D5-4260-B75E-5B2611146D55}" dt="2023-11-15T15:53:52.314" v="2745"/>
          <ac:spMkLst>
            <pc:docMk/>
            <pc:sldMk cId="2404716583" sldId="1962"/>
            <ac:spMk id="3" creationId="{3CDE1E18-32B6-415F-BB7E-BD52DF9237A0}"/>
          </ac:spMkLst>
        </pc:spChg>
      </pc:sldChg>
      <pc:sldChg chg="modSp add mod">
        <pc:chgData name="Thijs Hauspie" userId="c5aa01d0-0751-4207-a587-d7124c844d8f" providerId="ADAL" clId="{EFD894B4-A0D5-4260-B75E-5B2611146D55}" dt="2023-11-15T16:14:11.418" v="3121" actId="27636"/>
        <pc:sldMkLst>
          <pc:docMk/>
          <pc:sldMk cId="2556228396" sldId="1963"/>
        </pc:sldMkLst>
        <pc:spChg chg="mod">
          <ac:chgData name="Thijs Hauspie" userId="c5aa01d0-0751-4207-a587-d7124c844d8f" providerId="ADAL" clId="{EFD894B4-A0D5-4260-B75E-5B2611146D55}" dt="2023-11-15T16:14:11.418" v="3121" actId="27636"/>
          <ac:spMkLst>
            <pc:docMk/>
            <pc:sldMk cId="2556228396" sldId="1963"/>
            <ac:spMk id="6" creationId="{D218D92A-74AD-49F8-A8A9-AD801B689B50}"/>
          </ac:spMkLst>
        </pc:spChg>
      </pc:sldChg>
      <pc:sldChg chg="modSp add mod ord modNotesTx">
        <pc:chgData name="Thijs Hauspie" userId="c5aa01d0-0751-4207-a587-d7124c844d8f" providerId="ADAL" clId="{EFD894B4-A0D5-4260-B75E-5B2611146D55}" dt="2023-11-15T16:11:13.136" v="3014" actId="20577"/>
        <pc:sldMkLst>
          <pc:docMk/>
          <pc:sldMk cId="308917927" sldId="1964"/>
        </pc:sldMkLst>
        <pc:spChg chg="mod">
          <ac:chgData name="Thijs Hauspie" userId="c5aa01d0-0751-4207-a587-d7124c844d8f" providerId="ADAL" clId="{EFD894B4-A0D5-4260-B75E-5B2611146D55}" dt="2023-11-15T16:10:25.801" v="3005" actId="14100"/>
          <ac:spMkLst>
            <pc:docMk/>
            <pc:sldMk cId="308917927" sldId="1964"/>
            <ac:spMk id="123" creationId="{6843F54F-30B2-40AE-9E9A-0824B077C728}"/>
          </ac:spMkLst>
        </pc:spChg>
      </pc:sldChg>
      <pc:sldChg chg="addSp delSp modSp add mod ord modClrScheme chgLayout">
        <pc:chgData name="Thijs Hauspie" userId="c5aa01d0-0751-4207-a587-d7124c844d8f" providerId="ADAL" clId="{EFD894B4-A0D5-4260-B75E-5B2611146D55}" dt="2023-11-15T16:34:40.544" v="3253" actId="1076"/>
        <pc:sldMkLst>
          <pc:docMk/>
          <pc:sldMk cId="199971453" sldId="1965"/>
        </pc:sldMkLst>
        <pc:spChg chg="del mod ord">
          <ac:chgData name="Thijs Hauspie" userId="c5aa01d0-0751-4207-a587-d7124c844d8f" providerId="ADAL" clId="{EFD894B4-A0D5-4260-B75E-5B2611146D55}" dt="2023-11-15T16:10:43.128" v="3008" actId="700"/>
          <ac:spMkLst>
            <pc:docMk/>
            <pc:sldMk cId="199971453" sldId="1965"/>
            <ac:spMk id="2" creationId="{30BFF7D9-FEE4-3ABC-288B-DC262724BEC2}"/>
          </ac:spMkLst>
        </pc:spChg>
        <pc:spChg chg="add del mod ord">
          <ac:chgData name="Thijs Hauspie" userId="c5aa01d0-0751-4207-a587-d7124c844d8f" providerId="ADAL" clId="{EFD894B4-A0D5-4260-B75E-5B2611146D55}" dt="2023-11-15T16:10:51.967" v="3010" actId="700"/>
          <ac:spMkLst>
            <pc:docMk/>
            <pc:sldMk cId="199971453" sldId="1965"/>
            <ac:spMk id="3" creationId="{61A76208-3396-905D-75A3-BBD4DA700D17}"/>
          </ac:spMkLst>
        </pc:spChg>
        <pc:spChg chg="add mod ord">
          <ac:chgData name="Thijs Hauspie" userId="c5aa01d0-0751-4207-a587-d7124c844d8f" providerId="ADAL" clId="{EFD894B4-A0D5-4260-B75E-5B2611146D55}" dt="2023-11-15T16:10:51.967" v="3010" actId="700"/>
          <ac:spMkLst>
            <pc:docMk/>
            <pc:sldMk cId="199971453" sldId="1965"/>
            <ac:spMk id="4" creationId="{4724C102-7371-AFB8-ABDF-F20CE09A3BCB}"/>
          </ac:spMkLst>
        </pc:spChg>
        <pc:spChg chg="mod ord">
          <ac:chgData name="Thijs Hauspie" userId="c5aa01d0-0751-4207-a587-d7124c844d8f" providerId="ADAL" clId="{EFD894B4-A0D5-4260-B75E-5B2611146D55}" dt="2023-11-15T16:11:51.831" v="3027" actId="20577"/>
          <ac:spMkLst>
            <pc:docMk/>
            <pc:sldMk cId="199971453" sldId="1965"/>
            <ac:spMk id="5" creationId="{3A004925-A370-44E2-A732-52A6295CBDEB}"/>
          </ac:spMkLst>
        </pc:spChg>
        <pc:spChg chg="mod ord">
          <ac:chgData name="Thijs Hauspie" userId="c5aa01d0-0751-4207-a587-d7124c844d8f" providerId="ADAL" clId="{EFD894B4-A0D5-4260-B75E-5B2611146D55}" dt="2023-11-15T16:34:23.410" v="3248"/>
          <ac:spMkLst>
            <pc:docMk/>
            <pc:sldMk cId="199971453" sldId="1965"/>
            <ac:spMk id="6" creationId="{D218D92A-74AD-49F8-A8A9-AD801B689B50}"/>
          </ac:spMkLst>
        </pc:spChg>
        <pc:spChg chg="mod ord">
          <ac:chgData name="Thijs Hauspie" userId="c5aa01d0-0751-4207-a587-d7124c844d8f" providerId="ADAL" clId="{EFD894B4-A0D5-4260-B75E-5B2611146D55}" dt="2023-11-15T16:10:51.967" v="3010" actId="700"/>
          <ac:spMkLst>
            <pc:docMk/>
            <pc:sldMk cId="199971453" sldId="1965"/>
            <ac:spMk id="11" creationId="{6876C9D2-FF11-4B5B-B013-13D1514EBBA7}"/>
          </ac:spMkLst>
        </pc:spChg>
        <pc:picChg chg="add mod">
          <ac:chgData name="Thijs Hauspie" userId="c5aa01d0-0751-4207-a587-d7124c844d8f" providerId="ADAL" clId="{EFD894B4-A0D5-4260-B75E-5B2611146D55}" dt="2023-11-15T16:34:31.062" v="3250" actId="1076"/>
          <ac:picMkLst>
            <pc:docMk/>
            <pc:sldMk cId="199971453" sldId="1965"/>
            <ac:picMk id="8" creationId="{84C29DB6-382C-7C86-0521-BBEBC9F47019}"/>
          </ac:picMkLst>
        </pc:picChg>
        <pc:picChg chg="add mod">
          <ac:chgData name="Thijs Hauspie" userId="c5aa01d0-0751-4207-a587-d7124c844d8f" providerId="ADAL" clId="{EFD894B4-A0D5-4260-B75E-5B2611146D55}" dt="2023-11-15T16:34:40.544" v="3253" actId="1076"/>
          <ac:picMkLst>
            <pc:docMk/>
            <pc:sldMk cId="199971453" sldId="1965"/>
            <ac:picMk id="10" creationId="{886A368D-616D-1999-0596-8FAAFEB4D76C}"/>
          </ac:picMkLst>
        </pc:picChg>
      </pc:sldChg>
      <pc:sldChg chg="add">
        <pc:chgData name="Thijs Hauspie" userId="c5aa01d0-0751-4207-a587-d7124c844d8f" providerId="ADAL" clId="{EFD894B4-A0D5-4260-B75E-5B2611146D55}" dt="2023-11-15T16:14:07.684" v="3119" actId="2890"/>
        <pc:sldMkLst>
          <pc:docMk/>
          <pc:sldMk cId="2371877755" sldId="1966"/>
        </pc:sldMkLst>
      </pc:sldChg>
      <pc:sldChg chg="modSp add mod ord">
        <pc:chgData name="Thijs Hauspie" userId="c5aa01d0-0751-4207-a587-d7124c844d8f" providerId="ADAL" clId="{EFD894B4-A0D5-4260-B75E-5B2611146D55}" dt="2023-11-15T17:08:32.537" v="3772"/>
        <pc:sldMkLst>
          <pc:docMk/>
          <pc:sldMk cId="1190962837" sldId="1967"/>
        </pc:sldMkLst>
        <pc:spChg chg="mod">
          <ac:chgData name="Thijs Hauspie" userId="c5aa01d0-0751-4207-a587-d7124c844d8f" providerId="ADAL" clId="{EFD894B4-A0D5-4260-B75E-5B2611146D55}" dt="2023-11-15T16:14:41.355" v="3123" actId="20577"/>
          <ac:spMkLst>
            <pc:docMk/>
            <pc:sldMk cId="1190962837" sldId="1967"/>
            <ac:spMk id="6" creationId="{D218D92A-74AD-49F8-A8A9-AD801B689B50}"/>
          </ac:spMkLst>
        </pc:spChg>
      </pc:sldChg>
      <pc:sldChg chg="modSp add mod">
        <pc:chgData name="Thijs Hauspie" userId="c5aa01d0-0751-4207-a587-d7124c844d8f" providerId="ADAL" clId="{EFD894B4-A0D5-4260-B75E-5B2611146D55}" dt="2023-11-15T16:29:51.856" v="3164" actId="20577"/>
        <pc:sldMkLst>
          <pc:docMk/>
          <pc:sldMk cId="2801155604" sldId="1968"/>
        </pc:sldMkLst>
        <pc:spChg chg="mod">
          <ac:chgData name="Thijs Hauspie" userId="c5aa01d0-0751-4207-a587-d7124c844d8f" providerId="ADAL" clId="{EFD894B4-A0D5-4260-B75E-5B2611146D55}" dt="2023-11-15T16:29:51.856" v="3164" actId="20577"/>
          <ac:spMkLst>
            <pc:docMk/>
            <pc:sldMk cId="2801155604" sldId="1968"/>
            <ac:spMk id="6" creationId="{D218D92A-74AD-49F8-A8A9-AD801B689B50}"/>
          </ac:spMkLst>
        </pc:spChg>
      </pc:sldChg>
      <pc:sldChg chg="addSp delSp add del mod">
        <pc:chgData name="Thijs Hauspie" userId="c5aa01d0-0751-4207-a587-d7124c844d8f" providerId="ADAL" clId="{EFD894B4-A0D5-4260-B75E-5B2611146D55}" dt="2023-11-15T16:31:47.967" v="3233" actId="47"/>
        <pc:sldMkLst>
          <pc:docMk/>
          <pc:sldMk cId="2520113094" sldId="1969"/>
        </pc:sldMkLst>
        <pc:spChg chg="add del">
          <ac:chgData name="Thijs Hauspie" userId="c5aa01d0-0751-4207-a587-d7124c844d8f" providerId="ADAL" clId="{EFD894B4-A0D5-4260-B75E-5B2611146D55}" dt="2023-11-15T16:31:45.253" v="3232" actId="22"/>
          <ac:spMkLst>
            <pc:docMk/>
            <pc:sldMk cId="2520113094" sldId="1969"/>
            <ac:spMk id="3" creationId="{65775C11-3D47-7F50-F876-D4FFB6E5526D}"/>
          </ac:spMkLst>
        </pc:spChg>
      </pc:sldChg>
      <pc:sldChg chg="addSp delSp modSp add mod">
        <pc:chgData name="Thijs Hauspie" userId="c5aa01d0-0751-4207-a587-d7124c844d8f" providerId="ADAL" clId="{EFD894B4-A0D5-4260-B75E-5B2611146D55}" dt="2023-11-15T16:59:03.752" v="3574" actId="20577"/>
        <pc:sldMkLst>
          <pc:docMk/>
          <pc:sldMk cId="2693450321" sldId="1969"/>
        </pc:sldMkLst>
        <pc:spChg chg="del">
          <ac:chgData name="Thijs Hauspie" userId="c5aa01d0-0751-4207-a587-d7124c844d8f" providerId="ADAL" clId="{EFD894B4-A0D5-4260-B75E-5B2611146D55}" dt="2023-11-15T16:39:46.517" v="3387" actId="478"/>
          <ac:spMkLst>
            <pc:docMk/>
            <pc:sldMk cId="2693450321" sldId="1969"/>
            <ac:spMk id="2" creationId="{67F21C10-8494-A880-D0F8-496CAC04AB48}"/>
          </ac:spMkLst>
        </pc:spChg>
        <pc:spChg chg="mod">
          <ac:chgData name="Thijs Hauspie" userId="c5aa01d0-0751-4207-a587-d7124c844d8f" providerId="ADAL" clId="{EFD894B4-A0D5-4260-B75E-5B2611146D55}" dt="2023-11-15T16:36:17.256" v="3279" actId="20577"/>
          <ac:spMkLst>
            <pc:docMk/>
            <pc:sldMk cId="2693450321" sldId="1969"/>
            <ac:spMk id="5" creationId="{3A004925-A370-44E2-A732-52A6295CBDEB}"/>
          </ac:spMkLst>
        </pc:spChg>
        <pc:spChg chg="mod">
          <ac:chgData name="Thijs Hauspie" userId="c5aa01d0-0751-4207-a587-d7124c844d8f" providerId="ADAL" clId="{EFD894B4-A0D5-4260-B75E-5B2611146D55}" dt="2023-11-15T16:59:03.752" v="3574" actId="20577"/>
          <ac:spMkLst>
            <pc:docMk/>
            <pc:sldMk cId="2693450321" sldId="1969"/>
            <ac:spMk id="6" creationId="{D218D92A-74AD-49F8-A8A9-AD801B689B50}"/>
          </ac:spMkLst>
        </pc:spChg>
        <pc:picChg chg="add mod">
          <ac:chgData name="Thijs Hauspie" userId="c5aa01d0-0751-4207-a587-d7124c844d8f" providerId="ADAL" clId="{EFD894B4-A0D5-4260-B75E-5B2611146D55}" dt="2023-11-15T16:39:28.402" v="3377" actId="1076"/>
          <ac:picMkLst>
            <pc:docMk/>
            <pc:sldMk cId="2693450321" sldId="1969"/>
            <ac:picMk id="3" creationId="{D6FCABB8-47E5-F0ED-F225-9FC43F34F88F}"/>
          </ac:picMkLst>
        </pc:picChg>
        <pc:picChg chg="del">
          <ac:chgData name="Thijs Hauspie" userId="c5aa01d0-0751-4207-a587-d7124c844d8f" providerId="ADAL" clId="{EFD894B4-A0D5-4260-B75E-5B2611146D55}" dt="2023-11-15T16:39:17.489" v="3373" actId="478"/>
          <ac:picMkLst>
            <pc:docMk/>
            <pc:sldMk cId="2693450321" sldId="1969"/>
            <ac:picMk id="4" creationId="{71A62108-2643-D18D-5B56-38CCB87FAB63}"/>
          </ac:picMkLst>
        </pc:picChg>
        <pc:picChg chg="add mod">
          <ac:chgData name="Thijs Hauspie" userId="c5aa01d0-0751-4207-a587-d7124c844d8f" providerId="ADAL" clId="{EFD894B4-A0D5-4260-B75E-5B2611146D55}" dt="2023-11-15T16:39:31.286" v="3378" actId="1076"/>
          <ac:picMkLst>
            <pc:docMk/>
            <pc:sldMk cId="2693450321" sldId="1969"/>
            <ac:picMk id="7" creationId="{A0774010-254C-12F4-8B18-7BC199386415}"/>
          </ac:picMkLst>
        </pc:picChg>
      </pc:sldChg>
      <pc:sldChg chg="modSp add mod">
        <pc:chgData name="Thijs Hauspie" userId="c5aa01d0-0751-4207-a587-d7124c844d8f" providerId="ADAL" clId="{EFD894B4-A0D5-4260-B75E-5B2611146D55}" dt="2023-11-15T16:52:42.044" v="3505"/>
        <pc:sldMkLst>
          <pc:docMk/>
          <pc:sldMk cId="31270606" sldId="1970"/>
        </pc:sldMkLst>
        <pc:spChg chg="mod">
          <ac:chgData name="Thijs Hauspie" userId="c5aa01d0-0751-4207-a587-d7124c844d8f" providerId="ADAL" clId="{EFD894B4-A0D5-4260-B75E-5B2611146D55}" dt="2023-11-15T16:52:42.044" v="3505"/>
          <ac:spMkLst>
            <pc:docMk/>
            <pc:sldMk cId="31270606" sldId="1970"/>
            <ac:spMk id="5" creationId="{3A004925-A370-44E2-A732-52A6295CBDEB}"/>
          </ac:spMkLst>
        </pc:spChg>
        <pc:spChg chg="mod">
          <ac:chgData name="Thijs Hauspie" userId="c5aa01d0-0751-4207-a587-d7124c844d8f" providerId="ADAL" clId="{EFD894B4-A0D5-4260-B75E-5B2611146D55}" dt="2023-11-15T16:52:20.534" v="3503" actId="20577"/>
          <ac:spMkLst>
            <pc:docMk/>
            <pc:sldMk cId="31270606" sldId="1970"/>
            <ac:spMk id="6" creationId="{D218D92A-74AD-49F8-A8A9-AD801B689B50}"/>
          </ac:spMkLst>
        </pc:spChg>
      </pc:sldChg>
      <pc:sldChg chg="modSp add mod">
        <pc:chgData name="Thijs Hauspie" userId="c5aa01d0-0751-4207-a587-d7124c844d8f" providerId="ADAL" clId="{EFD894B4-A0D5-4260-B75E-5B2611146D55}" dt="2023-11-15T17:11:09.495" v="3775" actId="20577"/>
        <pc:sldMkLst>
          <pc:docMk/>
          <pc:sldMk cId="3732328542" sldId="1971"/>
        </pc:sldMkLst>
        <pc:spChg chg="mod">
          <ac:chgData name="Thijs Hauspie" userId="c5aa01d0-0751-4207-a587-d7124c844d8f" providerId="ADAL" clId="{EFD894B4-A0D5-4260-B75E-5B2611146D55}" dt="2023-11-15T17:11:09.495" v="3775" actId="20577"/>
          <ac:spMkLst>
            <pc:docMk/>
            <pc:sldMk cId="3732328542" sldId="1971"/>
            <ac:spMk id="2" creationId="{1D528B7A-3168-440C-A60C-A036931164EC}"/>
          </ac:spMkLst>
        </pc:spChg>
      </pc:sldChg>
      <pc:sldChg chg="modSp add mod">
        <pc:chgData name="Thijs Hauspie" userId="c5aa01d0-0751-4207-a587-d7124c844d8f" providerId="ADAL" clId="{EFD894B4-A0D5-4260-B75E-5B2611146D55}" dt="2023-11-15T17:15:33.421" v="3885" actId="20577"/>
        <pc:sldMkLst>
          <pc:docMk/>
          <pc:sldMk cId="3037732167" sldId="1972"/>
        </pc:sldMkLst>
        <pc:spChg chg="mod">
          <ac:chgData name="Thijs Hauspie" userId="c5aa01d0-0751-4207-a587-d7124c844d8f" providerId="ADAL" clId="{EFD894B4-A0D5-4260-B75E-5B2611146D55}" dt="2023-11-15T17:12:34.375" v="3832" actId="20577"/>
          <ac:spMkLst>
            <pc:docMk/>
            <pc:sldMk cId="3037732167" sldId="1972"/>
            <ac:spMk id="2" creationId="{2487FA35-A2A9-47D2-B705-6EA42514C1AE}"/>
          </ac:spMkLst>
        </pc:spChg>
        <pc:spChg chg="mod">
          <ac:chgData name="Thijs Hauspie" userId="c5aa01d0-0751-4207-a587-d7124c844d8f" providerId="ADAL" clId="{EFD894B4-A0D5-4260-B75E-5B2611146D55}" dt="2023-11-15T17:15:33.421" v="3885" actId="20577"/>
          <ac:spMkLst>
            <pc:docMk/>
            <pc:sldMk cId="3037732167" sldId="1972"/>
            <ac:spMk id="3" creationId="{AFA9732D-AB41-4AF6-9647-B5196F5786EE}"/>
          </ac:spMkLst>
        </pc:spChg>
      </pc:sldChg>
      <pc:sldChg chg="add ord">
        <pc:chgData name="Thijs Hauspie" userId="c5aa01d0-0751-4207-a587-d7124c844d8f" providerId="ADAL" clId="{EFD894B4-A0D5-4260-B75E-5B2611146D55}" dt="2023-11-15T17:13:48.843" v="3868"/>
        <pc:sldMkLst>
          <pc:docMk/>
          <pc:sldMk cId="3447559384" sldId="1973"/>
        </pc:sldMkLst>
      </pc:sldChg>
      <pc:sldChg chg="add">
        <pc:chgData name="Thijs Hauspie" userId="c5aa01d0-0751-4207-a587-d7124c844d8f" providerId="ADAL" clId="{EFD894B4-A0D5-4260-B75E-5B2611146D55}" dt="2023-11-15T17:15:24.017" v="3878" actId="2890"/>
        <pc:sldMkLst>
          <pc:docMk/>
          <pc:sldMk cId="327412352" sldId="1974"/>
        </pc:sldMkLst>
      </pc:sldChg>
      <pc:sldChg chg="add">
        <pc:chgData name="Thijs Hauspie" userId="c5aa01d0-0751-4207-a587-d7124c844d8f" providerId="ADAL" clId="{EFD894B4-A0D5-4260-B75E-5B2611146D55}" dt="2023-11-15T17:18:06.697" v="3906" actId="2890"/>
        <pc:sldMkLst>
          <pc:docMk/>
          <pc:sldMk cId="3608538771" sldId="1975"/>
        </pc:sldMkLst>
      </pc:sldChg>
      <pc:sldChg chg="modSp add mod">
        <pc:chgData name="Thijs Hauspie" userId="c5aa01d0-0751-4207-a587-d7124c844d8f" providerId="ADAL" clId="{EFD894B4-A0D5-4260-B75E-5B2611146D55}" dt="2023-11-17T09:25:21.295" v="5113" actId="20577"/>
        <pc:sldMkLst>
          <pc:docMk/>
          <pc:sldMk cId="692446252" sldId="1976"/>
        </pc:sldMkLst>
        <pc:spChg chg="mod">
          <ac:chgData name="Thijs Hauspie" userId="c5aa01d0-0751-4207-a587-d7124c844d8f" providerId="ADAL" clId="{EFD894B4-A0D5-4260-B75E-5B2611146D55}" dt="2023-11-17T09:25:21.295" v="5113" actId="20577"/>
          <ac:spMkLst>
            <pc:docMk/>
            <pc:sldMk cId="692446252" sldId="1976"/>
            <ac:spMk id="3" creationId="{39011522-9118-40C3-A09B-F25B95FAB7B4}"/>
          </ac:spMkLst>
        </pc:spChg>
      </pc:sldChg>
      <pc:sldChg chg="add">
        <pc:chgData name="Thijs Hauspie" userId="c5aa01d0-0751-4207-a587-d7124c844d8f" providerId="ADAL" clId="{EFD894B4-A0D5-4260-B75E-5B2611146D55}" dt="2023-11-15T17:21:20.256" v="3951" actId="2890"/>
        <pc:sldMkLst>
          <pc:docMk/>
          <pc:sldMk cId="1809737870" sldId="1977"/>
        </pc:sldMkLst>
      </pc:sldChg>
      <pc:sldChg chg="modSp add mod">
        <pc:chgData name="Thijs Hauspie" userId="c5aa01d0-0751-4207-a587-d7124c844d8f" providerId="ADAL" clId="{EFD894B4-A0D5-4260-B75E-5B2611146D55}" dt="2023-11-15T17:35:19.824" v="4112"/>
        <pc:sldMkLst>
          <pc:docMk/>
          <pc:sldMk cId="282660065" sldId="1978"/>
        </pc:sldMkLst>
        <pc:spChg chg="mod">
          <ac:chgData name="Thijs Hauspie" userId="c5aa01d0-0751-4207-a587-d7124c844d8f" providerId="ADAL" clId="{EFD894B4-A0D5-4260-B75E-5B2611146D55}" dt="2023-11-15T17:35:19.824" v="4112"/>
          <ac:spMkLst>
            <pc:docMk/>
            <pc:sldMk cId="282660065" sldId="1978"/>
            <ac:spMk id="3" creationId="{39011522-9118-40C3-A09B-F25B95FAB7B4}"/>
          </ac:spMkLst>
        </pc:spChg>
      </pc:sldChg>
      <pc:sldChg chg="modSp add mod ord">
        <pc:chgData name="Thijs Hauspie" userId="c5aa01d0-0751-4207-a587-d7124c844d8f" providerId="ADAL" clId="{EFD894B4-A0D5-4260-B75E-5B2611146D55}" dt="2023-11-15T17:54:39.905" v="4207" actId="14100"/>
        <pc:sldMkLst>
          <pc:docMk/>
          <pc:sldMk cId="925947135" sldId="1979"/>
        </pc:sldMkLst>
        <pc:spChg chg="mod">
          <ac:chgData name="Thijs Hauspie" userId="c5aa01d0-0751-4207-a587-d7124c844d8f" providerId="ADAL" clId="{EFD894B4-A0D5-4260-B75E-5B2611146D55}" dt="2023-11-15T17:54:39.905" v="4207" actId="14100"/>
          <ac:spMkLst>
            <pc:docMk/>
            <pc:sldMk cId="925947135" sldId="1979"/>
            <ac:spMk id="123" creationId="{6843F54F-30B2-40AE-9E9A-0824B077C728}"/>
          </ac:spMkLst>
        </pc:spChg>
      </pc:sldChg>
      <pc:sldChg chg="modSp add mod">
        <pc:chgData name="Thijs Hauspie" userId="c5aa01d0-0751-4207-a587-d7124c844d8f" providerId="ADAL" clId="{EFD894B4-A0D5-4260-B75E-5B2611146D55}" dt="2023-11-17T11:36:40.844" v="5136" actId="20577"/>
        <pc:sldMkLst>
          <pc:docMk/>
          <pc:sldMk cId="1671931692" sldId="1980"/>
        </pc:sldMkLst>
        <pc:spChg chg="mod">
          <ac:chgData name="Thijs Hauspie" userId="c5aa01d0-0751-4207-a587-d7124c844d8f" providerId="ADAL" clId="{EFD894B4-A0D5-4260-B75E-5B2611146D55}" dt="2023-11-17T11:36:40.844" v="5136" actId="20577"/>
          <ac:spMkLst>
            <pc:docMk/>
            <pc:sldMk cId="1671931692" sldId="1980"/>
            <ac:spMk id="2" creationId="{1D528B7A-3168-440C-A60C-A036931164EC}"/>
          </ac:spMkLst>
        </pc:spChg>
      </pc:sldChg>
      <pc:sldChg chg="modSp add mod">
        <pc:chgData name="Thijs Hauspie" userId="c5aa01d0-0751-4207-a587-d7124c844d8f" providerId="ADAL" clId="{EFD894B4-A0D5-4260-B75E-5B2611146D55}" dt="2023-11-15T18:19:05.499" v="4775" actId="20577"/>
        <pc:sldMkLst>
          <pc:docMk/>
          <pc:sldMk cId="3153790249" sldId="1981"/>
        </pc:sldMkLst>
        <pc:spChg chg="mod">
          <ac:chgData name="Thijs Hauspie" userId="c5aa01d0-0751-4207-a587-d7124c844d8f" providerId="ADAL" clId="{EFD894B4-A0D5-4260-B75E-5B2611146D55}" dt="2023-11-15T18:19:05.499" v="4775" actId="20577"/>
          <ac:spMkLst>
            <pc:docMk/>
            <pc:sldMk cId="3153790249" sldId="1981"/>
            <ac:spMk id="2" creationId="{2487FA35-A2A9-47D2-B705-6EA42514C1AE}"/>
          </ac:spMkLst>
        </pc:spChg>
        <pc:spChg chg="mod">
          <ac:chgData name="Thijs Hauspie" userId="c5aa01d0-0751-4207-a587-d7124c844d8f" providerId="ADAL" clId="{EFD894B4-A0D5-4260-B75E-5B2611146D55}" dt="2023-11-15T18:17:24.785" v="4720"/>
          <ac:spMkLst>
            <pc:docMk/>
            <pc:sldMk cId="3153790249" sldId="1981"/>
            <ac:spMk id="3" creationId="{AFA9732D-AB41-4AF6-9647-B5196F5786EE}"/>
          </ac:spMkLst>
        </pc:spChg>
      </pc:sldChg>
      <pc:sldChg chg="modSp add mod">
        <pc:chgData name="Thijs Hauspie" userId="c5aa01d0-0751-4207-a587-d7124c844d8f" providerId="ADAL" clId="{EFD894B4-A0D5-4260-B75E-5B2611146D55}" dt="2023-11-15T18:19:17.969" v="4776"/>
        <pc:sldMkLst>
          <pc:docMk/>
          <pc:sldMk cId="3224588789" sldId="1982"/>
        </pc:sldMkLst>
        <pc:spChg chg="mod">
          <ac:chgData name="Thijs Hauspie" userId="c5aa01d0-0751-4207-a587-d7124c844d8f" providerId="ADAL" clId="{EFD894B4-A0D5-4260-B75E-5B2611146D55}" dt="2023-11-15T18:19:17.969" v="4776"/>
          <ac:spMkLst>
            <pc:docMk/>
            <pc:sldMk cId="3224588789" sldId="1982"/>
            <ac:spMk id="2" creationId="{2487FA35-A2A9-47D2-B705-6EA42514C1AE}"/>
          </ac:spMkLst>
        </pc:spChg>
        <pc:spChg chg="mod">
          <ac:chgData name="Thijs Hauspie" userId="c5aa01d0-0751-4207-a587-d7124c844d8f" providerId="ADAL" clId="{EFD894B4-A0D5-4260-B75E-5B2611146D55}" dt="2023-11-15T18:17:28.281" v="4722"/>
          <ac:spMkLst>
            <pc:docMk/>
            <pc:sldMk cId="3224588789" sldId="1982"/>
            <ac:spMk id="3" creationId="{AFA9732D-AB41-4AF6-9647-B5196F5786EE}"/>
          </ac:spMkLst>
        </pc:spChg>
      </pc:sldChg>
      <pc:sldChg chg="modSp add mod">
        <pc:chgData name="Thijs Hauspie" userId="c5aa01d0-0751-4207-a587-d7124c844d8f" providerId="ADAL" clId="{EFD894B4-A0D5-4260-B75E-5B2611146D55}" dt="2023-11-15T18:19:19.832" v="4777"/>
        <pc:sldMkLst>
          <pc:docMk/>
          <pc:sldMk cId="4222222735" sldId="1983"/>
        </pc:sldMkLst>
        <pc:spChg chg="mod">
          <ac:chgData name="Thijs Hauspie" userId="c5aa01d0-0751-4207-a587-d7124c844d8f" providerId="ADAL" clId="{EFD894B4-A0D5-4260-B75E-5B2611146D55}" dt="2023-11-15T18:19:19.832" v="4777"/>
          <ac:spMkLst>
            <pc:docMk/>
            <pc:sldMk cId="4222222735" sldId="1983"/>
            <ac:spMk id="2" creationId="{2487FA35-A2A9-47D2-B705-6EA42514C1AE}"/>
          </ac:spMkLst>
        </pc:spChg>
        <pc:spChg chg="mod">
          <ac:chgData name="Thijs Hauspie" userId="c5aa01d0-0751-4207-a587-d7124c844d8f" providerId="ADAL" clId="{EFD894B4-A0D5-4260-B75E-5B2611146D55}" dt="2023-11-15T18:17:45.761" v="4727" actId="20577"/>
          <ac:spMkLst>
            <pc:docMk/>
            <pc:sldMk cId="4222222735" sldId="1983"/>
            <ac:spMk id="3" creationId="{AFA9732D-AB41-4AF6-9647-B5196F5786EE}"/>
          </ac:spMkLst>
        </pc:spChg>
      </pc:sldChg>
      <pc:sldChg chg="modSp add mod">
        <pc:chgData name="Thijs Hauspie" userId="c5aa01d0-0751-4207-a587-d7124c844d8f" providerId="ADAL" clId="{EFD894B4-A0D5-4260-B75E-5B2611146D55}" dt="2023-11-15T18:18:40.689" v="4733" actId="27636"/>
        <pc:sldMkLst>
          <pc:docMk/>
          <pc:sldMk cId="4294627614" sldId="1984"/>
        </pc:sldMkLst>
        <pc:spChg chg="mod">
          <ac:chgData name="Thijs Hauspie" userId="c5aa01d0-0751-4207-a587-d7124c844d8f" providerId="ADAL" clId="{EFD894B4-A0D5-4260-B75E-5B2611146D55}" dt="2023-11-15T18:18:40.689" v="4733" actId="27636"/>
          <ac:spMkLst>
            <pc:docMk/>
            <pc:sldMk cId="4294627614" sldId="1984"/>
            <ac:spMk id="3" creationId="{AFA9732D-AB41-4AF6-9647-B5196F5786EE}"/>
          </ac:spMkLst>
        </pc:spChg>
      </pc:sldChg>
    </pc:docChg>
  </pc:docChgLst>
  <pc:docChgLst>
    <pc:chgData name="Fauve Duprez" userId="59fdc1fb-507d-4cdb-a31c-e3fd651e0acf" providerId="ADAL" clId="{5E3AB7AF-FFFC-4C06-88B3-2EFB93021AC5}"/>
    <pc:docChg chg="modSld">
      <pc:chgData name="Fauve Duprez" userId="59fdc1fb-507d-4cdb-a31c-e3fd651e0acf" providerId="ADAL" clId="{5E3AB7AF-FFFC-4C06-88B3-2EFB93021AC5}" dt="2024-08-06T11:31:57.623" v="20" actId="20577"/>
      <pc:docMkLst>
        <pc:docMk/>
      </pc:docMkLst>
      <pc:sldChg chg="modSp mod">
        <pc:chgData name="Fauve Duprez" userId="59fdc1fb-507d-4cdb-a31c-e3fd651e0acf" providerId="ADAL" clId="{5E3AB7AF-FFFC-4C06-88B3-2EFB93021AC5}" dt="2024-08-06T11:31:18.533" v="15" actId="20577"/>
        <pc:sldMkLst>
          <pc:docMk/>
          <pc:sldMk cId="4162507869" sldId="259"/>
        </pc:sldMkLst>
        <pc:spChg chg="mod">
          <ac:chgData name="Fauve Duprez" userId="59fdc1fb-507d-4cdb-a31c-e3fd651e0acf" providerId="ADAL" clId="{5E3AB7AF-FFFC-4C06-88B3-2EFB93021AC5}" dt="2024-08-06T11:31:18.533" v="15" actId="20577"/>
          <ac:spMkLst>
            <pc:docMk/>
            <pc:sldMk cId="4162507869" sldId="259"/>
            <ac:spMk id="3" creationId="{70FE6360-0905-4150-BEDD-4BF877AD22CF}"/>
          </ac:spMkLst>
        </pc:spChg>
      </pc:sldChg>
      <pc:sldChg chg="modSp mod">
        <pc:chgData name="Fauve Duprez" userId="59fdc1fb-507d-4cdb-a31c-e3fd651e0acf" providerId="ADAL" clId="{5E3AB7AF-FFFC-4C06-88B3-2EFB93021AC5}" dt="2024-08-06T11:31:23.683" v="16" actId="20577"/>
        <pc:sldMkLst>
          <pc:docMk/>
          <pc:sldMk cId="4021574165" sldId="1721"/>
        </pc:sldMkLst>
        <pc:spChg chg="mod">
          <ac:chgData name="Fauve Duprez" userId="59fdc1fb-507d-4cdb-a31c-e3fd651e0acf" providerId="ADAL" clId="{5E3AB7AF-FFFC-4C06-88B3-2EFB93021AC5}" dt="2024-08-06T11:31:23.683" v="16" actId="20577"/>
          <ac:spMkLst>
            <pc:docMk/>
            <pc:sldMk cId="4021574165" sldId="1721"/>
            <ac:spMk id="4" creationId="{AFADBEE7-7DB1-4468-A19F-EE1EC696AF82}"/>
          </ac:spMkLst>
        </pc:spChg>
      </pc:sldChg>
      <pc:sldChg chg="modSp mod">
        <pc:chgData name="Fauve Duprez" userId="59fdc1fb-507d-4cdb-a31c-e3fd651e0acf" providerId="ADAL" clId="{5E3AB7AF-FFFC-4C06-88B3-2EFB93021AC5}" dt="2024-08-06T11:31:34.282" v="19" actId="20577"/>
        <pc:sldMkLst>
          <pc:docMk/>
          <pc:sldMk cId="2357406962" sldId="1769"/>
        </pc:sldMkLst>
        <pc:spChg chg="mod">
          <ac:chgData name="Fauve Duprez" userId="59fdc1fb-507d-4cdb-a31c-e3fd651e0acf" providerId="ADAL" clId="{5E3AB7AF-FFFC-4C06-88B3-2EFB93021AC5}" dt="2024-08-06T11:31:34.282" v="19" actId="20577"/>
          <ac:spMkLst>
            <pc:docMk/>
            <pc:sldMk cId="2357406962" sldId="1769"/>
            <ac:spMk id="4" creationId="{AFADBEE7-7DB1-4468-A19F-EE1EC696AF82}"/>
          </ac:spMkLst>
        </pc:spChg>
      </pc:sldChg>
      <pc:sldChg chg="modSp mod">
        <pc:chgData name="Fauve Duprez" userId="59fdc1fb-507d-4cdb-a31c-e3fd651e0acf" providerId="ADAL" clId="{5E3AB7AF-FFFC-4C06-88B3-2EFB93021AC5}" dt="2024-08-06T11:31:57.623" v="20" actId="20577"/>
        <pc:sldMkLst>
          <pc:docMk/>
          <pc:sldMk cId="3732328542" sldId="1971"/>
        </pc:sldMkLst>
        <pc:spChg chg="mod">
          <ac:chgData name="Fauve Duprez" userId="59fdc1fb-507d-4cdb-a31c-e3fd651e0acf" providerId="ADAL" clId="{5E3AB7AF-FFFC-4C06-88B3-2EFB93021AC5}" dt="2024-08-06T11:31:57.623" v="20" actId="20577"/>
          <ac:spMkLst>
            <pc:docMk/>
            <pc:sldMk cId="3732328542" sldId="1971"/>
            <ac:spMk id="4" creationId="{AFADBEE7-7DB1-4468-A19F-EE1EC696AF8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562FC35-6E1B-4E70-B4A8-2E17764112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783509-45F4-4A33-B377-E4DC335B001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231CA1-EEC8-4E8D-8F53-590E0F5759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16E2CA-99BE-4DC0-9A95-E0C0A0CA930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36104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80C0C-85DF-417F-8238-DB0D15743621}" type="datetimeFigureOut">
              <a:rPr lang="en-GB" smtClean="0"/>
              <a:t>06/12/2024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9A0A48-EDB1-4AFE-B1B7-10CE2A41649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01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6887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6464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9320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3402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orpora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4F84-246C-4657-8172-1E2969D0F603}" type="datetime1">
              <a:rPr lang="en-GB" smtClean="0"/>
              <a:t>06/12/2024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‹nr.›</a:t>
            </a:fld>
            <a:endParaRPr lang="en-GB"/>
          </a:p>
        </p:txBody>
      </p:sp>
      <p:pic>
        <p:nvPicPr>
          <p:cNvPr id="6" name="Logo Large EN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747" y="2283675"/>
            <a:ext cx="4800610" cy="417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36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0401" y="1596250"/>
            <a:ext cx="14737874" cy="3395698"/>
          </a:xfrm>
        </p:spPr>
        <p:txBody>
          <a:bodyPr anchor="b"/>
          <a:lstStyle>
            <a:lvl1pPr algn="ctr">
              <a:defRPr sz="8534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67335" y="5122899"/>
            <a:ext cx="13004007" cy="2354862"/>
          </a:xfrm>
        </p:spPr>
        <p:txBody>
          <a:bodyPr/>
          <a:lstStyle>
            <a:lvl1pPr marL="0" indent="0" algn="ctr">
              <a:buNone/>
              <a:defRPr sz="3414"/>
            </a:lvl1pPr>
            <a:lvl2pPr marL="650257" indent="0" algn="ctr">
              <a:buNone/>
              <a:defRPr sz="2845"/>
            </a:lvl2pPr>
            <a:lvl3pPr marL="1300513" indent="0" algn="ctr">
              <a:buNone/>
              <a:defRPr sz="2560"/>
            </a:lvl3pPr>
            <a:lvl4pPr marL="1950770" indent="0" algn="ctr">
              <a:buNone/>
              <a:defRPr sz="2276"/>
            </a:lvl4pPr>
            <a:lvl5pPr marL="2601025" indent="0" algn="ctr">
              <a:buNone/>
              <a:defRPr sz="2276"/>
            </a:lvl5pPr>
            <a:lvl6pPr marL="3251282" indent="0" algn="ctr">
              <a:buNone/>
              <a:defRPr sz="2276"/>
            </a:lvl6pPr>
            <a:lvl7pPr marL="3901538" indent="0" algn="ctr">
              <a:buNone/>
              <a:defRPr sz="2276"/>
            </a:lvl7pPr>
            <a:lvl8pPr marL="4551795" indent="0" algn="ctr">
              <a:buNone/>
              <a:defRPr sz="2276"/>
            </a:lvl8pPr>
            <a:lvl9pPr marL="5202051" indent="0" algn="ctr">
              <a:buNone/>
              <a:defRPr sz="2276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CFFAE-86B7-4750-8309-6C47713AD784}" type="datetimeFigureOut">
              <a:rPr lang="nl-BE" smtClean="0"/>
              <a:t>6/12/2024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C5E5-8F71-497B-9DA0-C824552C5D8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32307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CFFAE-86B7-4750-8309-6C47713AD784}" type="datetimeFigureOut">
              <a:rPr lang="nl-BE" smtClean="0"/>
              <a:t>6/12/2024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C5E5-8F71-497B-9DA0-C824552C5D8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541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004" y="2431630"/>
            <a:ext cx="14954608" cy="4057226"/>
          </a:xfrm>
        </p:spPr>
        <p:txBody>
          <a:bodyPr anchor="b"/>
          <a:lstStyle>
            <a:lvl1pPr>
              <a:defRPr sz="8534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3004" y="6527239"/>
            <a:ext cx="14954608" cy="2133599"/>
          </a:xfrm>
        </p:spPr>
        <p:txBody>
          <a:bodyPr/>
          <a:lstStyle>
            <a:lvl1pPr marL="0" indent="0">
              <a:buNone/>
              <a:defRPr sz="3414">
                <a:solidFill>
                  <a:schemeClr val="tx1"/>
                </a:solidFill>
              </a:defRPr>
            </a:lvl1pPr>
            <a:lvl2pPr marL="650257" indent="0">
              <a:buNone/>
              <a:defRPr sz="2845">
                <a:solidFill>
                  <a:schemeClr val="tx1">
                    <a:tint val="75000"/>
                  </a:schemeClr>
                </a:solidFill>
              </a:defRPr>
            </a:lvl2pPr>
            <a:lvl3pPr marL="1300513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3pPr>
            <a:lvl4pPr marL="195077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4pPr>
            <a:lvl5pPr marL="2601025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5pPr>
            <a:lvl6pPr marL="3251282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6pPr>
            <a:lvl7pPr marL="3901538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7pPr>
            <a:lvl8pPr marL="4551795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8pPr>
            <a:lvl9pPr marL="5202051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CFFAE-86B7-4750-8309-6C47713AD784}" type="datetimeFigureOut">
              <a:rPr lang="nl-BE" smtClean="0"/>
              <a:t>6/12/2024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C5E5-8F71-497B-9DA0-C824552C5D8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97646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92034" y="2596445"/>
            <a:ext cx="7368937" cy="618857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77705" y="2596445"/>
            <a:ext cx="7368937" cy="618857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CFFAE-86B7-4750-8309-6C47713AD784}" type="datetimeFigureOut">
              <a:rPr lang="nl-BE" smtClean="0"/>
              <a:t>6/12/2024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C5E5-8F71-497B-9DA0-C824552C5D8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15057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292" y="519291"/>
            <a:ext cx="14954608" cy="1885245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4294" y="2390988"/>
            <a:ext cx="7335071" cy="1171786"/>
          </a:xfrm>
        </p:spPr>
        <p:txBody>
          <a:bodyPr anchor="b"/>
          <a:lstStyle>
            <a:lvl1pPr marL="0" indent="0">
              <a:buNone/>
              <a:defRPr sz="3414" b="1"/>
            </a:lvl1pPr>
            <a:lvl2pPr marL="650257" indent="0">
              <a:buNone/>
              <a:defRPr sz="2845" b="1"/>
            </a:lvl2pPr>
            <a:lvl3pPr marL="1300513" indent="0">
              <a:buNone/>
              <a:defRPr sz="2560" b="1"/>
            </a:lvl3pPr>
            <a:lvl4pPr marL="1950770" indent="0">
              <a:buNone/>
              <a:defRPr sz="2276" b="1"/>
            </a:lvl4pPr>
            <a:lvl5pPr marL="2601025" indent="0">
              <a:buNone/>
              <a:defRPr sz="2276" b="1"/>
            </a:lvl5pPr>
            <a:lvl6pPr marL="3251282" indent="0">
              <a:buNone/>
              <a:defRPr sz="2276" b="1"/>
            </a:lvl6pPr>
            <a:lvl7pPr marL="3901538" indent="0">
              <a:buNone/>
              <a:defRPr sz="2276" b="1"/>
            </a:lvl7pPr>
            <a:lvl8pPr marL="4551795" indent="0">
              <a:buNone/>
              <a:defRPr sz="2276" b="1"/>
            </a:lvl8pPr>
            <a:lvl9pPr marL="5202051" indent="0">
              <a:buNone/>
              <a:defRPr sz="2276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94294" y="3562774"/>
            <a:ext cx="7335071" cy="524030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777706" y="2390988"/>
            <a:ext cx="7371195" cy="1171786"/>
          </a:xfrm>
        </p:spPr>
        <p:txBody>
          <a:bodyPr anchor="b"/>
          <a:lstStyle>
            <a:lvl1pPr marL="0" indent="0">
              <a:buNone/>
              <a:defRPr sz="3414" b="1"/>
            </a:lvl1pPr>
            <a:lvl2pPr marL="650257" indent="0">
              <a:buNone/>
              <a:defRPr sz="2845" b="1"/>
            </a:lvl2pPr>
            <a:lvl3pPr marL="1300513" indent="0">
              <a:buNone/>
              <a:defRPr sz="2560" b="1"/>
            </a:lvl3pPr>
            <a:lvl4pPr marL="1950770" indent="0">
              <a:buNone/>
              <a:defRPr sz="2276" b="1"/>
            </a:lvl4pPr>
            <a:lvl5pPr marL="2601025" indent="0">
              <a:buNone/>
              <a:defRPr sz="2276" b="1"/>
            </a:lvl5pPr>
            <a:lvl6pPr marL="3251282" indent="0">
              <a:buNone/>
              <a:defRPr sz="2276" b="1"/>
            </a:lvl6pPr>
            <a:lvl7pPr marL="3901538" indent="0">
              <a:buNone/>
              <a:defRPr sz="2276" b="1"/>
            </a:lvl7pPr>
            <a:lvl8pPr marL="4551795" indent="0">
              <a:buNone/>
              <a:defRPr sz="2276" b="1"/>
            </a:lvl8pPr>
            <a:lvl9pPr marL="5202051" indent="0">
              <a:buNone/>
              <a:defRPr sz="2276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777706" y="3562774"/>
            <a:ext cx="7371195" cy="524030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CFFAE-86B7-4750-8309-6C47713AD784}" type="datetimeFigureOut">
              <a:rPr lang="nl-BE" smtClean="0"/>
              <a:t>6/12/2024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C5E5-8F71-497B-9DA0-C824552C5D8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144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CFFAE-86B7-4750-8309-6C47713AD784}" type="datetimeFigureOut">
              <a:rPr lang="nl-BE" smtClean="0"/>
              <a:t>6/12/2024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C5E5-8F71-497B-9DA0-C824552C5D8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25996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CFFAE-86B7-4750-8309-6C47713AD784}" type="datetimeFigureOut">
              <a:rPr lang="nl-BE" smtClean="0"/>
              <a:t>6/12/2024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C5E5-8F71-497B-9DA0-C824552C5D8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97392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292" y="650240"/>
            <a:ext cx="5592175" cy="2275840"/>
          </a:xfrm>
        </p:spPr>
        <p:txBody>
          <a:bodyPr anchor="b"/>
          <a:lstStyle>
            <a:lvl1pPr>
              <a:defRPr sz="4551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71195" y="1404340"/>
            <a:ext cx="8777704" cy="6931378"/>
          </a:xfrm>
        </p:spPr>
        <p:txBody>
          <a:bodyPr/>
          <a:lstStyle>
            <a:lvl1pPr>
              <a:defRPr sz="4551"/>
            </a:lvl1pPr>
            <a:lvl2pPr>
              <a:defRPr sz="3982"/>
            </a:lvl2pPr>
            <a:lvl3pPr>
              <a:defRPr sz="3414"/>
            </a:lvl3pPr>
            <a:lvl4pPr>
              <a:defRPr sz="2845"/>
            </a:lvl4pPr>
            <a:lvl5pPr>
              <a:defRPr sz="2845"/>
            </a:lvl5pPr>
            <a:lvl6pPr>
              <a:defRPr sz="2845"/>
            </a:lvl6pPr>
            <a:lvl7pPr>
              <a:defRPr sz="2845"/>
            </a:lvl7pPr>
            <a:lvl8pPr>
              <a:defRPr sz="2845"/>
            </a:lvl8pPr>
            <a:lvl9pPr>
              <a:defRPr sz="2845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292" y="2926080"/>
            <a:ext cx="5592175" cy="5420925"/>
          </a:xfrm>
        </p:spPr>
        <p:txBody>
          <a:bodyPr/>
          <a:lstStyle>
            <a:lvl1pPr marL="0" indent="0">
              <a:buNone/>
              <a:defRPr sz="2276"/>
            </a:lvl1pPr>
            <a:lvl2pPr marL="650257" indent="0">
              <a:buNone/>
              <a:defRPr sz="1991"/>
            </a:lvl2pPr>
            <a:lvl3pPr marL="1300513" indent="0">
              <a:buNone/>
              <a:defRPr sz="1707"/>
            </a:lvl3pPr>
            <a:lvl4pPr marL="1950770" indent="0">
              <a:buNone/>
              <a:defRPr sz="1422"/>
            </a:lvl4pPr>
            <a:lvl5pPr marL="2601025" indent="0">
              <a:buNone/>
              <a:defRPr sz="1422"/>
            </a:lvl5pPr>
            <a:lvl6pPr marL="3251282" indent="0">
              <a:buNone/>
              <a:defRPr sz="1422"/>
            </a:lvl6pPr>
            <a:lvl7pPr marL="3901538" indent="0">
              <a:buNone/>
              <a:defRPr sz="1422"/>
            </a:lvl7pPr>
            <a:lvl8pPr marL="4551795" indent="0">
              <a:buNone/>
              <a:defRPr sz="1422"/>
            </a:lvl8pPr>
            <a:lvl9pPr marL="5202051" indent="0">
              <a:buNone/>
              <a:defRPr sz="1422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CFFAE-86B7-4750-8309-6C47713AD784}" type="datetimeFigureOut">
              <a:rPr lang="nl-BE" smtClean="0"/>
              <a:t>6/12/2024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C5E5-8F71-497B-9DA0-C824552C5D8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840628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292" y="650240"/>
            <a:ext cx="5592175" cy="2275840"/>
          </a:xfrm>
        </p:spPr>
        <p:txBody>
          <a:bodyPr anchor="b"/>
          <a:lstStyle>
            <a:lvl1pPr>
              <a:defRPr sz="4551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71195" y="1404340"/>
            <a:ext cx="8777704" cy="6931378"/>
          </a:xfrm>
        </p:spPr>
        <p:txBody>
          <a:bodyPr anchor="t"/>
          <a:lstStyle>
            <a:lvl1pPr marL="0" indent="0">
              <a:buNone/>
              <a:defRPr sz="4551"/>
            </a:lvl1pPr>
            <a:lvl2pPr marL="650257" indent="0">
              <a:buNone/>
              <a:defRPr sz="3982"/>
            </a:lvl2pPr>
            <a:lvl3pPr marL="1300513" indent="0">
              <a:buNone/>
              <a:defRPr sz="3414"/>
            </a:lvl3pPr>
            <a:lvl4pPr marL="1950770" indent="0">
              <a:buNone/>
              <a:defRPr sz="2845"/>
            </a:lvl4pPr>
            <a:lvl5pPr marL="2601025" indent="0">
              <a:buNone/>
              <a:defRPr sz="2845"/>
            </a:lvl5pPr>
            <a:lvl6pPr marL="3251282" indent="0">
              <a:buNone/>
              <a:defRPr sz="2845"/>
            </a:lvl6pPr>
            <a:lvl7pPr marL="3901538" indent="0">
              <a:buNone/>
              <a:defRPr sz="2845"/>
            </a:lvl7pPr>
            <a:lvl8pPr marL="4551795" indent="0">
              <a:buNone/>
              <a:defRPr sz="2845"/>
            </a:lvl8pPr>
            <a:lvl9pPr marL="5202051" indent="0">
              <a:buNone/>
              <a:defRPr sz="2845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292" y="2926080"/>
            <a:ext cx="5592175" cy="5420925"/>
          </a:xfrm>
        </p:spPr>
        <p:txBody>
          <a:bodyPr/>
          <a:lstStyle>
            <a:lvl1pPr marL="0" indent="0">
              <a:buNone/>
              <a:defRPr sz="2276"/>
            </a:lvl1pPr>
            <a:lvl2pPr marL="650257" indent="0">
              <a:buNone/>
              <a:defRPr sz="1991"/>
            </a:lvl2pPr>
            <a:lvl3pPr marL="1300513" indent="0">
              <a:buNone/>
              <a:defRPr sz="1707"/>
            </a:lvl3pPr>
            <a:lvl4pPr marL="1950770" indent="0">
              <a:buNone/>
              <a:defRPr sz="1422"/>
            </a:lvl4pPr>
            <a:lvl5pPr marL="2601025" indent="0">
              <a:buNone/>
              <a:defRPr sz="1422"/>
            </a:lvl5pPr>
            <a:lvl6pPr marL="3251282" indent="0">
              <a:buNone/>
              <a:defRPr sz="1422"/>
            </a:lvl6pPr>
            <a:lvl7pPr marL="3901538" indent="0">
              <a:buNone/>
              <a:defRPr sz="1422"/>
            </a:lvl7pPr>
            <a:lvl8pPr marL="4551795" indent="0">
              <a:buNone/>
              <a:defRPr sz="1422"/>
            </a:lvl8pPr>
            <a:lvl9pPr marL="5202051" indent="0">
              <a:buNone/>
              <a:defRPr sz="1422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CFFAE-86B7-4750-8309-6C47713AD784}" type="datetimeFigureOut">
              <a:rPr lang="nl-BE" smtClean="0"/>
              <a:t>6/12/2024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C5E5-8F71-497B-9DA0-C824552C5D8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884551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CFFAE-86B7-4750-8309-6C47713AD784}" type="datetimeFigureOut">
              <a:rPr lang="nl-BE" smtClean="0"/>
              <a:t>6/12/2024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C5E5-8F71-497B-9DA0-C824552C5D8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93178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295684"/>
            <a:ext cx="17338675" cy="560271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712340" y="2298145"/>
            <a:ext cx="12742426" cy="2359800"/>
          </a:xfrm>
        </p:spPr>
        <p:txBody>
          <a:bodyPr anchor="b">
            <a:noAutofit/>
          </a:bodyPr>
          <a:lstStyle>
            <a:lvl1pPr algn="l">
              <a:lnSpc>
                <a:spcPts val="11000"/>
              </a:lnSpc>
              <a:defRPr sz="4400" b="1" u="none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283414" y="6874716"/>
            <a:ext cx="15191026" cy="583200"/>
          </a:xfrm>
        </p:spPr>
        <p:txBody>
          <a:bodyPr>
            <a:normAutofit/>
          </a:bodyPr>
          <a:lstStyle>
            <a:lvl1pPr marL="0" indent="0" algn="l">
              <a:lnSpc>
                <a:spcPts val="3600"/>
              </a:lnSpc>
              <a:buNone/>
              <a:defRPr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50184" indent="0" algn="ctr">
              <a:buNone/>
              <a:defRPr sz="2844"/>
            </a:lvl2pPr>
            <a:lvl3pPr marL="1300368" indent="0" algn="ctr">
              <a:buNone/>
              <a:defRPr sz="2560"/>
            </a:lvl3pPr>
            <a:lvl4pPr marL="1950552" indent="0" algn="ctr">
              <a:buNone/>
              <a:defRPr sz="2275"/>
            </a:lvl4pPr>
            <a:lvl5pPr marL="2600736" indent="0" algn="ctr">
              <a:buNone/>
              <a:defRPr sz="2275"/>
            </a:lvl5pPr>
            <a:lvl6pPr marL="3250921" indent="0" algn="ctr">
              <a:buNone/>
              <a:defRPr sz="2275"/>
            </a:lvl6pPr>
            <a:lvl7pPr marL="3901105" indent="0" algn="ctr">
              <a:buNone/>
              <a:defRPr sz="2275"/>
            </a:lvl7pPr>
            <a:lvl8pPr marL="4551289" indent="0" algn="ctr">
              <a:buNone/>
              <a:defRPr sz="2275"/>
            </a:lvl8pPr>
            <a:lvl9pPr marL="5201473" indent="0" algn="ctr">
              <a:buNone/>
              <a:defRPr sz="2275"/>
            </a:lvl9pPr>
          </a:lstStyle>
          <a:p>
            <a:r>
              <a:rPr lang="en-GB" noProof="0"/>
              <a:t>Click to add subtitle / presenter / date [</a:t>
            </a:r>
            <a:r>
              <a:rPr lang="en-GB" noProof="0" err="1"/>
              <a:t>dd</a:t>
            </a:r>
            <a:r>
              <a:rPr lang="en-GB" noProof="0"/>
              <a:t>-mm-</a:t>
            </a:r>
            <a:r>
              <a:rPr lang="en-GB" noProof="0" err="1"/>
              <a:t>yyyy</a:t>
            </a:r>
            <a:r>
              <a:rPr lang="en-GB" noProof="0"/>
              <a:t>]</a:t>
            </a:r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1371600" y="6408000"/>
            <a:ext cx="15012000" cy="576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ranisation Placeholder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4108537" y="350729"/>
            <a:ext cx="12841549" cy="671961"/>
          </a:xfrm>
        </p:spPr>
        <p:txBody>
          <a:bodyPr anchor="b" anchorCtr="0">
            <a:normAutofit/>
          </a:bodyPr>
          <a:lstStyle>
            <a:lvl1pPr>
              <a:lnSpc>
                <a:spcPts val="1700"/>
              </a:lnSpc>
              <a:defRPr sz="3400" b="1" i="0" u="sng" cap="small" baseline="0">
                <a:solidFill>
                  <a:srgbClr val="003366"/>
                </a:solidFill>
                <a:uFill>
                  <a:solidFill>
                    <a:schemeClr val="bg1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lnSpc>
                <a:spcPts val="1700"/>
              </a:lnSpc>
              <a:buNone/>
              <a:defRPr sz="1400" cap="all" baseline="0">
                <a:solidFill>
                  <a:srgbClr val="1E64C8"/>
                </a:solidFill>
              </a:defRPr>
            </a:lvl2pPr>
          </a:lstStyle>
          <a:p>
            <a:pPr lvl="0"/>
            <a:r>
              <a:rPr lang="en-GB" noProof="0"/>
              <a:t>Click to edit organisation styles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871DE22-9699-4EAF-9087-24565B509F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7" y="-1248325"/>
            <a:ext cx="3312270" cy="46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146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407990" y="519289"/>
            <a:ext cx="3738652" cy="8265726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92035" y="519289"/>
            <a:ext cx="10999222" cy="8265726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CFFAE-86B7-4750-8309-6C47713AD784}" type="datetimeFigureOut">
              <a:rPr lang="nl-BE" smtClean="0"/>
              <a:t>6/12/2024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2C5E5-8F71-497B-9DA0-C824552C5D8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993425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6567" y="123500"/>
            <a:ext cx="13896615" cy="863693"/>
          </a:xfrm>
        </p:spPr>
        <p:txBody>
          <a:bodyPr/>
          <a:lstStyle>
            <a:lvl1pPr>
              <a:defRPr sz="2696" b="1" u="none" cap="small" baseline="0">
                <a:solidFill>
                  <a:srgbClr val="008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473" y="1816274"/>
            <a:ext cx="16960240" cy="6864264"/>
          </a:xfrm>
        </p:spPr>
        <p:txBody>
          <a:bodyPr>
            <a:normAutofit/>
          </a:bodyPr>
          <a:lstStyle>
            <a:lvl1pPr marL="401713" indent="-337007" defTabSz="342398">
              <a:lnSpc>
                <a:spcPct val="120000"/>
              </a:lnSpc>
              <a:buFont typeface="Wingdings" panose="05000000000000000000" pitchFamily="2" charset="2"/>
              <a:buChar char="Ø"/>
              <a:defRPr sz="2098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876217" indent="-337007">
              <a:lnSpc>
                <a:spcPct val="120000"/>
              </a:lnSpc>
              <a:buFont typeface="Wingdings" panose="05000000000000000000" pitchFamily="2" charset="2"/>
              <a:buChar char="Ø"/>
              <a:defRPr sz="2098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315673" indent="-337007" defTabSz="342398">
              <a:lnSpc>
                <a:spcPct val="120000"/>
              </a:lnSpc>
              <a:buFont typeface="Wingdings" panose="05000000000000000000" pitchFamily="2" charset="2"/>
              <a:buChar char="Ø"/>
              <a:defRPr sz="2098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744346" indent="-412495" defTabSz="342398">
              <a:lnSpc>
                <a:spcPct val="120000"/>
              </a:lnSpc>
              <a:buFont typeface="Wingdings" panose="05000000000000000000" pitchFamily="2" charset="2"/>
              <a:buChar char="Ø"/>
              <a:defRPr sz="2098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218853" indent="-331615" defTabSz="342398">
              <a:lnSpc>
                <a:spcPct val="120000"/>
              </a:lnSpc>
              <a:buFont typeface="Wingdings" panose="05000000000000000000" pitchFamily="2" charset="2"/>
              <a:buChar char="Ø"/>
              <a:defRPr sz="2098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‹nr.›</a:t>
            </a:fld>
            <a:endParaRPr lang="en-GB" noProof="0"/>
          </a:p>
        </p:txBody>
      </p:sp>
      <p:sp>
        <p:nvSpPr>
          <p:cNvPr id="8" name="Rectangle 7"/>
          <p:cNvSpPr/>
          <p:nvPr userDrawn="1"/>
        </p:nvSpPr>
        <p:spPr>
          <a:xfrm>
            <a:off x="1" y="1252604"/>
            <a:ext cx="17338675" cy="263046"/>
          </a:xfrm>
          <a:prstGeom prst="rect">
            <a:avLst/>
          </a:prstGeom>
          <a:solidFill>
            <a:srgbClr val="008000"/>
          </a:solidFill>
          <a:ln w="3175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7"/>
          </a:p>
        </p:txBody>
      </p:sp>
      <p:pic>
        <p:nvPicPr>
          <p:cNvPr id="9" name="Afbeelding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73922"/>
            <a:ext cx="3276567" cy="1228785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2331720" y="8778246"/>
            <a:ext cx="14267355" cy="678911"/>
          </a:xfrm>
        </p:spPr>
        <p:txBody>
          <a:bodyPr>
            <a:normAutofit/>
          </a:bodyPr>
          <a:lstStyle>
            <a:lvl1pPr marL="64704" indent="0" defTabSz="342398">
              <a:lnSpc>
                <a:spcPct val="100000"/>
              </a:lnSpc>
              <a:buFont typeface="Wingdings" panose="05000000000000000000" pitchFamily="2" charset="2"/>
              <a:buNone/>
              <a:defRPr sz="1347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876217" indent="-337007">
              <a:lnSpc>
                <a:spcPct val="120000"/>
              </a:lnSpc>
              <a:buFont typeface="Wingdings" panose="05000000000000000000" pitchFamily="2" charset="2"/>
              <a:buChar char="Ø"/>
              <a:defRPr sz="1797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315673" indent="-337007" defTabSz="342398">
              <a:lnSpc>
                <a:spcPct val="120000"/>
              </a:lnSpc>
              <a:buFont typeface="Wingdings" panose="05000000000000000000" pitchFamily="2" charset="2"/>
              <a:buChar char="Ø"/>
              <a:defRPr sz="1797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744346" indent="-412495" defTabSz="342398">
              <a:lnSpc>
                <a:spcPct val="120000"/>
              </a:lnSpc>
              <a:buFont typeface="Wingdings" panose="05000000000000000000" pitchFamily="2" charset="2"/>
              <a:buChar char="Ø"/>
              <a:defRPr sz="1797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218853" indent="-331615" defTabSz="342398">
              <a:lnSpc>
                <a:spcPct val="120000"/>
              </a:lnSpc>
              <a:buFont typeface="Wingdings" panose="05000000000000000000" pitchFamily="2" charset="2"/>
              <a:buChar char="Ø"/>
              <a:defRPr sz="1797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3936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14400" y="0"/>
            <a:ext cx="16424275" cy="7898400"/>
          </a:xfrm>
          <a:prstGeom prst="rect">
            <a:avLst/>
          </a:prstGeom>
          <a:solidFill>
            <a:srgbClr val="1E64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291074" y="3246120"/>
            <a:ext cx="15183366" cy="4436316"/>
          </a:xfrm>
        </p:spPr>
        <p:txBody>
          <a:bodyPr anchor="b">
            <a:noAutofit/>
          </a:bodyPr>
          <a:lstStyle>
            <a:lvl1pPr algn="l">
              <a:lnSpc>
                <a:spcPts val="11000"/>
              </a:lnSpc>
              <a:defRPr sz="10000" u="sng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</a:defRPr>
            </a:lvl1pPr>
          </a:lstStyle>
          <a:p>
            <a:r>
              <a:rPr lang="en-GB" noProof="0"/>
              <a:t>Click to add chapter title</a:t>
            </a:r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1371600" y="7344000"/>
            <a:ext cx="15012000" cy="576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rgbClr val="1E64C8"/>
                </a:solidFill>
              </a:defRPr>
            </a:lvl1pPr>
          </a:lstStyle>
          <a:p>
            <a:fld id="{7AE184E0-0BD4-4705-A12B-9B71DDE63301}" type="slidenum">
              <a:rPr lang="en-GB" noProof="0" smtClean="0"/>
              <a:pPr/>
              <a:t>‹nr.›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94732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B8233FCF-C78E-47A1-9466-4CB05FC00861}"/>
              </a:ext>
            </a:extLst>
          </p:cNvPr>
          <p:cNvSpPr/>
          <p:nvPr userDrawn="1"/>
        </p:nvSpPr>
        <p:spPr>
          <a:xfrm>
            <a:off x="712340" y="8068235"/>
            <a:ext cx="1708131" cy="1411941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2" name="Logo Large EN">
            <a:extLst>
              <a:ext uri="{FF2B5EF4-FFF2-40B4-BE49-F238E27FC236}">
                <a16:creationId xmlns:a16="http://schemas.microsoft.com/office/drawing/2014/main" id="{DD11DB78-BA8F-4D35-9786-54E14B77F9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19" y="8863728"/>
            <a:ext cx="817818" cy="7108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0295" y="123499"/>
            <a:ext cx="14951312" cy="949564"/>
          </a:xfrm>
        </p:spPr>
        <p:txBody>
          <a:bodyPr/>
          <a:lstStyle>
            <a:lvl1pPr>
              <a:defRPr sz="3600" b="1" u="none" cap="small" baseline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6864264"/>
          </a:xfrm>
        </p:spPr>
        <p:txBody>
          <a:bodyPr>
            <a:normAutofit/>
          </a:bodyPr>
          <a:lstStyle>
            <a:lvl1pPr marL="536400" indent="-450000" defTabSz="4572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1170000" indent="-4500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756800" indent="-450000" defTabSz="4572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2329200" indent="-550800" defTabSz="4572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962800" indent="-442800" defTabSz="4572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263830" y="8959510"/>
            <a:ext cx="921880" cy="519289"/>
          </a:xfrm>
        </p:spPr>
        <p:txBody>
          <a:bodyPr/>
          <a:lstStyle/>
          <a:p>
            <a:fld id="{7AE184E0-0BD4-4705-A12B-9B71DDE63301}" type="slidenum">
              <a:rPr lang="en-GB" noProof="0" smtClean="0"/>
              <a:t>‹nr.›</a:t>
            </a:fld>
            <a:endParaRPr lang="en-GB" noProof="0"/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2331721" y="8981161"/>
            <a:ext cx="13722366" cy="475989"/>
          </a:xfrm>
        </p:spPr>
        <p:txBody>
          <a:bodyPr>
            <a:normAutofit/>
          </a:bodyPr>
          <a:lstStyle>
            <a:lvl1pPr marL="86400" indent="0" defTabSz="457200">
              <a:lnSpc>
                <a:spcPct val="120000"/>
              </a:lnSpc>
              <a:buFont typeface="Wingdings" panose="05000000000000000000" pitchFamily="2" charset="2"/>
              <a:buNone/>
              <a:defRPr sz="1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1170000" indent="-450000">
              <a:lnSpc>
                <a:spcPct val="120000"/>
              </a:lnSpc>
              <a:buFont typeface="Wingdings" panose="05000000000000000000" pitchFamily="2" charset="2"/>
              <a:buChar char="Ø"/>
              <a:defRPr sz="2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756800" indent="-450000" defTabSz="457200">
              <a:lnSpc>
                <a:spcPct val="120000"/>
              </a:lnSpc>
              <a:buFont typeface="Wingdings" panose="05000000000000000000" pitchFamily="2" charset="2"/>
              <a:buChar char="Ø"/>
              <a:defRPr sz="2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2329200" indent="-550800" defTabSz="457200">
              <a:lnSpc>
                <a:spcPct val="120000"/>
              </a:lnSpc>
              <a:buFont typeface="Wingdings" panose="05000000000000000000" pitchFamily="2" charset="2"/>
              <a:buChar char="Ø"/>
              <a:defRPr sz="2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962800" indent="-442800" defTabSz="457200">
              <a:lnSpc>
                <a:spcPct val="120000"/>
              </a:lnSpc>
              <a:buFont typeface="Wingdings" panose="05000000000000000000" pitchFamily="2" charset="2"/>
              <a:buChar char="Ø"/>
              <a:defRPr sz="2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04DC89-525A-4773-B9DF-6BE1A717F802}"/>
              </a:ext>
            </a:extLst>
          </p:cNvPr>
          <p:cNvCxnSpPr>
            <a:cxnSpLocks/>
          </p:cNvCxnSpPr>
          <p:nvPr userDrawn="1"/>
        </p:nvCxnSpPr>
        <p:spPr>
          <a:xfrm>
            <a:off x="327069" y="1445550"/>
            <a:ext cx="16741731" cy="0"/>
          </a:xfrm>
          <a:prstGeom prst="line">
            <a:avLst/>
          </a:prstGeom>
          <a:ln w="3175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Afbeelding 7">
            <a:extLst>
              <a:ext uri="{FF2B5EF4-FFF2-40B4-BE49-F238E27FC236}">
                <a16:creationId xmlns:a16="http://schemas.microsoft.com/office/drawing/2014/main" id="{9811080D-4FB2-4915-B4B2-1D8BF0E329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8" y="-713705"/>
            <a:ext cx="2017657" cy="284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577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>
            <a:extLst>
              <a:ext uri="{FF2B5EF4-FFF2-40B4-BE49-F238E27FC236}">
                <a16:creationId xmlns:a16="http://schemas.microsoft.com/office/drawing/2014/main" id="{1541393E-7C09-4F12-9A9E-C6211FF6E487}"/>
              </a:ext>
            </a:extLst>
          </p:cNvPr>
          <p:cNvSpPr/>
          <p:nvPr userDrawn="1"/>
        </p:nvSpPr>
        <p:spPr>
          <a:xfrm>
            <a:off x="712340" y="8068235"/>
            <a:ext cx="1708131" cy="1411941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0295" y="123499"/>
            <a:ext cx="14951312" cy="949564"/>
          </a:xfrm>
        </p:spPr>
        <p:txBody>
          <a:bodyPr/>
          <a:lstStyle>
            <a:lvl1pPr>
              <a:defRPr sz="3600" b="1" u="none" cap="small" baseline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469" y="1816273"/>
            <a:ext cx="16960241" cy="3728000"/>
          </a:xfrm>
        </p:spPr>
        <p:txBody>
          <a:bodyPr>
            <a:normAutofit/>
          </a:bodyPr>
          <a:lstStyle>
            <a:lvl1pPr marL="536400" indent="-450000" defTabSz="4572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1170000" indent="-4500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756800" indent="-450000" defTabSz="4572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2329200" indent="-550800" defTabSz="4572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962800" indent="-442800" defTabSz="4572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263830" y="8959510"/>
            <a:ext cx="921880" cy="519289"/>
          </a:xfrm>
        </p:spPr>
        <p:txBody>
          <a:bodyPr/>
          <a:lstStyle/>
          <a:p>
            <a:fld id="{7AE184E0-0BD4-4705-A12B-9B71DDE63301}" type="slidenum">
              <a:rPr lang="en-GB" noProof="0" smtClean="0"/>
              <a:t>‹nr.›</a:t>
            </a:fld>
            <a:endParaRPr lang="en-GB" noProof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04DC89-525A-4773-B9DF-6BE1A717F802}"/>
              </a:ext>
            </a:extLst>
          </p:cNvPr>
          <p:cNvCxnSpPr/>
          <p:nvPr userDrawn="1"/>
        </p:nvCxnSpPr>
        <p:spPr>
          <a:xfrm>
            <a:off x="225469" y="1445550"/>
            <a:ext cx="16843331" cy="0"/>
          </a:xfrm>
          <a:prstGeom prst="line">
            <a:avLst/>
          </a:prstGeom>
          <a:ln w="3175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DAFB28A-E25C-4EFF-86F3-CD019B10E7E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984111" y="5790327"/>
            <a:ext cx="11201599" cy="3728000"/>
          </a:xfrm>
        </p:spPr>
        <p:txBody>
          <a:bodyPr>
            <a:normAutofit/>
          </a:bodyPr>
          <a:lstStyle>
            <a:lvl1pPr marL="536400" indent="-450000" defTabSz="4572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1170000" indent="-4500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756800" indent="-450000" defTabSz="4572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2329200" indent="-550800" defTabSz="4572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962800" indent="-442800" defTabSz="4572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17DEC767-42CA-4CD2-93FA-ED79D87A32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8" y="-713705"/>
            <a:ext cx="2017657" cy="2848634"/>
          </a:xfrm>
          <a:prstGeom prst="rect">
            <a:avLst/>
          </a:prstGeom>
        </p:spPr>
      </p:pic>
      <p:pic>
        <p:nvPicPr>
          <p:cNvPr id="12" name="Logo Large EN">
            <a:extLst>
              <a:ext uri="{FF2B5EF4-FFF2-40B4-BE49-F238E27FC236}">
                <a16:creationId xmlns:a16="http://schemas.microsoft.com/office/drawing/2014/main" id="{5277E93A-7FD9-4EF3-905C-6DF250A268F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19" y="8863728"/>
            <a:ext cx="817818" cy="71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58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7FFFB7AB-BA76-46AF-8C93-349C899E640D}"/>
              </a:ext>
            </a:extLst>
          </p:cNvPr>
          <p:cNvSpPr/>
          <p:nvPr userDrawn="1"/>
        </p:nvSpPr>
        <p:spPr>
          <a:xfrm>
            <a:off x="712340" y="8068235"/>
            <a:ext cx="1708131" cy="1411941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4" name="Logo Large EN">
            <a:extLst>
              <a:ext uri="{FF2B5EF4-FFF2-40B4-BE49-F238E27FC236}">
                <a16:creationId xmlns:a16="http://schemas.microsoft.com/office/drawing/2014/main" id="{493A8D34-0286-4693-9124-6D5814F04F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19" y="8863728"/>
            <a:ext cx="817818" cy="7108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6900" y="136025"/>
            <a:ext cx="15323820" cy="1062772"/>
          </a:xfrm>
        </p:spPr>
        <p:txBody>
          <a:bodyPr/>
          <a:lstStyle>
            <a:lvl1pPr>
              <a:defRPr sz="3400" b="1" u="none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ADBF0-A618-4E69-83BB-0C41E08702AA}" type="datetime1">
              <a:rPr lang="en-GB" noProof="0" smtClean="0"/>
              <a:t>06/12/2024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10618004" y="1741118"/>
            <a:ext cx="6300000" cy="645090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/>
              <a:t>Photo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rgbClr val="1E64C8"/>
                </a:solidFill>
              </a:defRPr>
            </a:lvl1pPr>
          </a:lstStyle>
          <a:p>
            <a:fld id="{7AE184E0-0BD4-4705-A12B-9B71DDE63301}" type="slidenum">
              <a:rPr lang="en-GB" noProof="0" smtClean="0"/>
              <a:pPr/>
              <a:t>‹nr.›</a:t>
            </a:fld>
            <a:endParaRPr lang="en-GB" noProof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84888" y="1791222"/>
            <a:ext cx="9498148" cy="6412292"/>
          </a:xfrm>
        </p:spPr>
        <p:txBody>
          <a:bodyPr>
            <a:normAutofit/>
          </a:bodyPr>
          <a:lstStyle>
            <a:lvl1pPr defTabSz="457200">
              <a:lnSpc>
                <a:spcPct val="120000"/>
              </a:lnSpc>
              <a:defRPr sz="2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20000"/>
              </a:lnSpc>
              <a:defRPr sz="2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defTabSz="457200">
              <a:lnSpc>
                <a:spcPct val="120000"/>
              </a:lnSpc>
              <a:defRPr sz="2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defTabSz="457200">
              <a:lnSpc>
                <a:spcPct val="120000"/>
              </a:lnSpc>
              <a:defRPr sz="2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defTabSz="457200">
              <a:lnSpc>
                <a:spcPct val="120000"/>
              </a:lnSpc>
              <a:defRPr sz="2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E4AD1-092F-4246-B8DF-50863AA501DE}"/>
              </a:ext>
            </a:extLst>
          </p:cNvPr>
          <p:cNvCxnSpPr/>
          <p:nvPr userDrawn="1"/>
        </p:nvCxnSpPr>
        <p:spPr>
          <a:xfrm>
            <a:off x="225469" y="1422400"/>
            <a:ext cx="16843331" cy="0"/>
          </a:xfrm>
          <a:prstGeom prst="line">
            <a:avLst/>
          </a:prstGeom>
          <a:ln w="3175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Afbeelding 9">
            <a:extLst>
              <a:ext uri="{FF2B5EF4-FFF2-40B4-BE49-F238E27FC236}">
                <a16:creationId xmlns:a16="http://schemas.microsoft.com/office/drawing/2014/main" id="{067956E7-09EC-49DF-8978-D863564898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8" y="-713705"/>
            <a:ext cx="2017657" cy="284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887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C3CC51D8-D8AC-457C-9F02-366E63E6A03C}"/>
              </a:ext>
            </a:extLst>
          </p:cNvPr>
          <p:cNvSpPr/>
          <p:nvPr userDrawn="1"/>
        </p:nvSpPr>
        <p:spPr>
          <a:xfrm>
            <a:off x="712340" y="8068235"/>
            <a:ext cx="1708131" cy="1411941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9" name="Logo Large EN">
            <a:extLst>
              <a:ext uri="{FF2B5EF4-FFF2-40B4-BE49-F238E27FC236}">
                <a16:creationId xmlns:a16="http://schemas.microsoft.com/office/drawing/2014/main" id="{5641CB9D-E30E-4DBA-83E7-A4B3DBE607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19" y="8863728"/>
            <a:ext cx="817818" cy="7108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43E58-CDC3-4782-B82C-4D381C795B98}" type="datetime1">
              <a:rPr lang="en-GB" noProof="0" smtClean="0"/>
              <a:t>06/12/2024</a:t>
            </a:fld>
            <a:endParaRPr lang="en-GB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‹nr.›</a:t>
            </a:fld>
            <a:endParaRPr lang="en-GB" noProof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952038" y="1371600"/>
            <a:ext cx="15480000" cy="6501600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/>
              <a:t>Photo</a:t>
            </a:r>
          </a:p>
        </p:txBody>
      </p:sp>
    </p:spTree>
    <p:extLst>
      <p:ext uri="{BB962C8B-B14F-4D97-AF65-F5344CB8AC3E}">
        <p14:creationId xmlns:p14="http://schemas.microsoft.com/office/powerpoint/2010/main" val="374516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65D1-804F-429B-83CD-3EFA8410E123}" type="datetime1">
              <a:rPr lang="en-GB" smtClean="0"/>
              <a:t>06/12/2024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vering Background"/>
          <p:cNvSpPr/>
          <p:nvPr userDrawn="1"/>
        </p:nvSpPr>
        <p:spPr>
          <a:xfrm>
            <a:off x="-1" y="0"/>
            <a:ext cx="17337600" cy="9753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17337600" cy="9753600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/>
              <a:t>Photo</a:t>
            </a:r>
          </a:p>
        </p:txBody>
      </p:sp>
    </p:spTree>
    <p:extLst>
      <p:ext uri="{BB962C8B-B14F-4D97-AF65-F5344CB8AC3E}">
        <p14:creationId xmlns:p14="http://schemas.microsoft.com/office/powerpoint/2010/main" val="2949418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14400" y="1393200"/>
            <a:ext cx="16424275" cy="6505200"/>
          </a:xfrm>
          <a:prstGeom prst="rect">
            <a:avLst/>
          </a:prstGeom>
          <a:solidFill>
            <a:srgbClr val="1E64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291074" y="1743240"/>
            <a:ext cx="15183366" cy="5769600"/>
          </a:xfrm>
        </p:spPr>
        <p:txBody>
          <a:bodyPr anchor="t" anchorCtr="0">
            <a:noAutofit/>
          </a:bodyPr>
          <a:lstStyle>
            <a:lvl1pPr algn="l">
              <a:lnSpc>
                <a:spcPts val="3500"/>
              </a:lnSpc>
              <a:defRPr sz="2500" u="none" cap="none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+mn-lt"/>
              </a:defRPr>
            </a:lvl1pPr>
          </a:lstStyle>
          <a:p>
            <a:r>
              <a:rPr lang="en-GB" noProof="0"/>
              <a:t>Click to add presenters contact data</a:t>
            </a:r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1371600" y="1828800"/>
            <a:ext cx="15012000" cy="599976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jdelijke aanduiding voor tekst 4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9215999" y="3095999"/>
            <a:ext cx="7257600" cy="1717969"/>
          </a:xfrm>
        </p:spPr>
        <p:txBody>
          <a:bodyPr>
            <a:normAutofit/>
          </a:bodyPr>
          <a:lstStyle>
            <a:lvl1pPr>
              <a:lnSpc>
                <a:spcPts val="3500"/>
              </a:lnSpc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add social media names</a:t>
            </a:r>
            <a:endParaRPr lang="nl-NL"/>
          </a:p>
        </p:txBody>
      </p:sp>
      <p:pic>
        <p:nvPicPr>
          <p:cNvPr id="16" name="Afbeelding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" y="0"/>
            <a:ext cx="3714979" cy="139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857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0118" y="136025"/>
            <a:ext cx="15705282" cy="86369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825" y="1194364"/>
            <a:ext cx="15699575" cy="669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72394" y="8948703"/>
            <a:ext cx="2297926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BA3CA-1064-434F-B179-AB3B0298C0D6}" type="datetime1">
              <a:rPr lang="en-GB" noProof="0" smtClean="0"/>
              <a:t>06/12/2024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10236" y="8994423"/>
            <a:ext cx="8353564" cy="437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rgbClr val="1E64C8"/>
                </a:solidFill>
              </a:defRPr>
            </a:lvl1pPr>
          </a:lstStyle>
          <a:p>
            <a:fld id="{7AE184E0-0BD4-4705-A12B-9B71DDE63301}" type="slidenum">
              <a:rPr lang="en-GB" noProof="0" smtClean="0"/>
              <a:pPr/>
              <a:t>‹nr.›</a:t>
            </a:fld>
            <a:endParaRPr lang="en-GB" noProof="0"/>
          </a:p>
        </p:txBody>
      </p:sp>
      <p:sp>
        <p:nvSpPr>
          <p:cNvPr id="7" name="Title positioning box" hidden="1"/>
          <p:cNvSpPr/>
          <p:nvPr/>
        </p:nvSpPr>
        <p:spPr>
          <a:xfrm>
            <a:off x="927265" y="367200"/>
            <a:ext cx="15480000" cy="463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ositoning box" hidden="1"/>
          <p:cNvSpPr/>
          <p:nvPr/>
        </p:nvSpPr>
        <p:spPr>
          <a:xfrm>
            <a:off x="927265" y="1584000"/>
            <a:ext cx="8229600" cy="630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Logo positioning box" hidden="1"/>
          <p:cNvSpPr/>
          <p:nvPr/>
        </p:nvSpPr>
        <p:spPr>
          <a:xfrm flipV="1">
            <a:off x="928800" y="7878842"/>
            <a:ext cx="15478465" cy="141635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ositoning box" hidden="1"/>
          <p:cNvSpPr/>
          <p:nvPr/>
        </p:nvSpPr>
        <p:spPr>
          <a:xfrm>
            <a:off x="9172105" y="1584000"/>
            <a:ext cx="914400" cy="630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ositoning box" hidden="1"/>
          <p:cNvSpPr/>
          <p:nvPr/>
        </p:nvSpPr>
        <p:spPr>
          <a:xfrm>
            <a:off x="10099369" y="1356360"/>
            <a:ext cx="6307895" cy="6527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Logo EN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909180"/>
            <a:ext cx="2307600" cy="184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589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673" r:id="rId3"/>
    <p:sldLayoutId id="2147483662" r:id="rId4"/>
    <p:sldLayoutId id="2147483678" r:id="rId5"/>
    <p:sldLayoutId id="2147483674" r:id="rId6"/>
    <p:sldLayoutId id="2147483666" r:id="rId7"/>
    <p:sldLayoutId id="2147483675" r:id="rId8"/>
    <p:sldLayoutId id="2147483676" r:id="rId9"/>
  </p:sldLayoutIdLst>
  <p:hf hdr="0" ftr="0" dt="0"/>
  <p:txStyles>
    <p:titleStyle>
      <a:lvl1pPr algn="l" defTabSz="1300368" rtl="0" eaLnBrk="1" latinLnBrk="0" hangingPunct="1">
        <a:lnSpc>
          <a:spcPct val="90000"/>
        </a:lnSpc>
        <a:spcBef>
          <a:spcPct val="0"/>
        </a:spcBef>
        <a:buNone/>
        <a:defRPr sz="5400" u="sng" kern="1200" cap="all" baseline="0">
          <a:solidFill>
            <a:srgbClr val="1E64C8"/>
          </a:solidFill>
          <a:uFill>
            <a:solidFill>
              <a:srgbClr val="1E64C8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360000" algn="l" defTabSz="4572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̶"/>
        <a:tabLst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900113" indent="-458788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‒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1450" indent="-541338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‒"/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325" indent="-1158875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3576013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197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381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565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84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368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552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736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921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105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289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473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2034" y="519291"/>
            <a:ext cx="14954608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034" y="2596445"/>
            <a:ext cx="14954608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92034" y="9040145"/>
            <a:ext cx="3901202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BCFFAE-86B7-4750-8309-6C47713AD784}" type="datetimeFigureOut">
              <a:rPr lang="nl-BE" smtClean="0"/>
              <a:t>6/12/2024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43437" y="9040145"/>
            <a:ext cx="5851803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245439" y="9040145"/>
            <a:ext cx="3901202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2C5E5-8F71-497B-9DA0-C824552C5D8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4218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txStyles>
    <p:titleStyle>
      <a:lvl1pPr algn="l" defTabSz="1300513" rtl="0" eaLnBrk="1" latinLnBrk="0" hangingPunct="1">
        <a:lnSpc>
          <a:spcPct val="90000"/>
        </a:lnSpc>
        <a:spcBef>
          <a:spcPct val="0"/>
        </a:spcBef>
        <a:buNone/>
        <a:defRPr sz="62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5128" indent="-325128" algn="l" defTabSz="1300513" rtl="0" eaLnBrk="1" latinLnBrk="0" hangingPunct="1">
        <a:lnSpc>
          <a:spcPct val="90000"/>
        </a:lnSpc>
        <a:spcBef>
          <a:spcPts val="1422"/>
        </a:spcBef>
        <a:buFont typeface="Arial" panose="020B0604020202020204" pitchFamily="34" charset="0"/>
        <a:buChar char="•"/>
        <a:defRPr sz="3982" kern="1200">
          <a:solidFill>
            <a:schemeClr val="tx1"/>
          </a:solidFill>
          <a:latin typeface="+mn-lt"/>
          <a:ea typeface="+mn-ea"/>
          <a:cs typeface="+mn-cs"/>
        </a:defRPr>
      </a:lvl1pPr>
      <a:lvl2pPr marL="975385" indent="-325128" algn="l" defTabSz="1300513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3414" kern="1200">
          <a:solidFill>
            <a:schemeClr val="tx1"/>
          </a:solidFill>
          <a:latin typeface="+mn-lt"/>
          <a:ea typeface="+mn-ea"/>
          <a:cs typeface="+mn-cs"/>
        </a:defRPr>
      </a:lvl2pPr>
      <a:lvl3pPr marL="1625641" indent="-325128" algn="l" defTabSz="1300513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845" kern="1200">
          <a:solidFill>
            <a:schemeClr val="tx1"/>
          </a:solidFill>
          <a:latin typeface="+mn-lt"/>
          <a:ea typeface="+mn-ea"/>
          <a:cs typeface="+mn-cs"/>
        </a:defRPr>
      </a:lvl3pPr>
      <a:lvl4pPr marL="2275897" indent="-325128" algn="l" defTabSz="1300513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926154" indent="-325128" algn="l" defTabSz="1300513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576410" indent="-325128" algn="l" defTabSz="1300513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667" indent="-325128" algn="l" defTabSz="1300513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923" indent="-325128" algn="l" defTabSz="1300513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7180" indent="-325128" algn="l" defTabSz="1300513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513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57" algn="l" defTabSz="1300513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513" algn="l" defTabSz="1300513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770" algn="l" defTabSz="1300513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1025" algn="l" defTabSz="1300513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282" algn="l" defTabSz="1300513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538" algn="l" defTabSz="1300513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795" algn="l" defTabSz="1300513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2051" algn="l" defTabSz="1300513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28B7A-3168-440C-A60C-A036931164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7134" y="3289819"/>
            <a:ext cx="16023586" cy="2359800"/>
          </a:xfrm>
        </p:spPr>
        <p:txBody>
          <a:bodyPr/>
          <a:lstStyle/>
          <a:p>
            <a:r>
              <a:rPr lang="nl-BE" err="1"/>
              <a:t>Spss</a:t>
            </a:r>
            <a:r>
              <a:rPr lang="nl-BE"/>
              <a:t>-werkcollege 5 (29/11) </a:t>
            </a:r>
            <a:br>
              <a:rPr lang="nl-BE"/>
            </a:b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FE6360-0905-4150-BEDD-4BF877AD22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/>
              <a:t>Assistent Fauve Duprez						AJ 2024-2025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DBEE7-7DB1-4468-A19F-EE1EC696AF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BE"/>
              <a:t>Toegepaste data-analyse en rapportage</a:t>
            </a:r>
          </a:p>
        </p:txBody>
      </p:sp>
    </p:spTree>
    <p:extLst>
      <p:ext uri="{BB962C8B-B14F-4D97-AF65-F5344CB8AC3E}">
        <p14:creationId xmlns:p14="http://schemas.microsoft.com/office/powerpoint/2010/main" val="4162507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87FA35-A2A9-47D2-B705-6EA42514C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200"/>
              <a:t>Opgave 1: Verband Leefsituatie x Compulsief Internetgebruik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FA9732D-AB41-4AF6-9647-B5196F578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578" y="1816461"/>
            <a:ext cx="16857612" cy="7936842"/>
          </a:xfrm>
        </p:spPr>
        <p:txBody>
          <a:bodyPr>
            <a:normAutofit/>
          </a:bodyPr>
          <a:lstStyle/>
          <a:p>
            <a:pPr marL="86390" indent="0">
              <a:buNone/>
            </a:pPr>
            <a:r>
              <a:rPr lang="nl-BE" b="1" dirty="0"/>
              <a:t>Opgave 1</a:t>
            </a:r>
          </a:p>
          <a:p>
            <a:r>
              <a:rPr lang="nl-BE" dirty="0"/>
              <a:t>Open ‘DATA_WAVE2_CenW.sav’. </a:t>
            </a:r>
            <a:r>
              <a:rPr lang="nl-NL" dirty="0"/>
              <a:t>Is er een verschil tussen respondenten die voltijds</a:t>
            </a:r>
            <a:r>
              <a:rPr lang="nl-NL"/>
              <a:t>, deeltijds </a:t>
            </a:r>
            <a:r>
              <a:rPr lang="nl-NL" dirty="0"/>
              <a:t>of niet samenwonen met hun partner (W2_Leefsit) op vlak van compulsief internetgebruik (W2_CIUS1 t.e.m. W2_CIUS5)?</a:t>
            </a:r>
          </a:p>
          <a:p>
            <a:r>
              <a:rPr lang="nl-BE" b="1" dirty="0"/>
              <a:t>Stap 1. </a:t>
            </a:r>
            <a:r>
              <a:rPr lang="nl-BE" dirty="0"/>
              <a:t>Kiezen van juiste analysemethode</a:t>
            </a:r>
          </a:p>
          <a:p>
            <a:pPr marL="1234350" lvl="1" indent="-514350">
              <a:buFont typeface="+mj-lt"/>
              <a:buAutoNum type="arabicPeriod"/>
            </a:pPr>
            <a:r>
              <a:rPr lang="nl-BE" b="1" dirty="0"/>
              <a:t>Hoeveel variabelen?</a:t>
            </a:r>
            <a:endParaRPr lang="nl-BE" dirty="0"/>
          </a:p>
          <a:p>
            <a:pPr lvl="2"/>
            <a:r>
              <a:rPr lang="nl-BE" dirty="0"/>
              <a:t>Twee variabelen</a:t>
            </a:r>
          </a:p>
          <a:p>
            <a:pPr marL="1234350" lvl="1" indent="-514350">
              <a:buFont typeface="+mj-lt"/>
              <a:buAutoNum type="arabicPeriod"/>
            </a:pPr>
            <a:r>
              <a:rPr lang="nl-BE" b="1" dirty="0"/>
              <a:t>Welk meetniveau?</a:t>
            </a:r>
            <a:endParaRPr lang="nl-BE" dirty="0"/>
          </a:p>
          <a:p>
            <a:pPr lvl="2"/>
            <a:r>
              <a:rPr lang="nl-BE" dirty="0"/>
              <a:t>Leefsituatie: nominaal, drie categorieën</a:t>
            </a:r>
          </a:p>
          <a:p>
            <a:pPr lvl="2"/>
            <a:r>
              <a:rPr lang="nl-BE" dirty="0"/>
              <a:t>Compulsief internetgebruik: metrisch, bestaande uit vijf ordinale schaalitems </a:t>
            </a:r>
          </a:p>
          <a:p>
            <a:pPr marL="1234350" lvl="1" indent="-514350">
              <a:buFont typeface="+mj-lt"/>
              <a:buAutoNum type="arabicPeriod"/>
            </a:pPr>
            <a:r>
              <a:rPr lang="nl-BE" b="1" dirty="0"/>
              <a:t>Welke rol?</a:t>
            </a:r>
            <a:endParaRPr lang="nl-BE" dirty="0"/>
          </a:p>
          <a:p>
            <a:pPr lvl="2"/>
            <a:r>
              <a:rPr lang="nl-BE" dirty="0"/>
              <a:t>Leefsituatie: onafhankelijke variabele</a:t>
            </a:r>
          </a:p>
          <a:p>
            <a:pPr lvl="2"/>
            <a:r>
              <a:rPr lang="nl-BE" dirty="0"/>
              <a:t>Compulsief internetgebruik: afhankelijke variabele</a:t>
            </a: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2742EB-C86D-4FDA-9C6D-61B10DA12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10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01358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Box 89">
            <a:extLst>
              <a:ext uri="{FF2B5EF4-FFF2-40B4-BE49-F238E27FC236}">
                <a16:creationId xmlns:a16="http://schemas.microsoft.com/office/drawing/2014/main" id="{8F08DB32-3106-4977-857B-5BD70495575B}"/>
              </a:ext>
            </a:extLst>
          </p:cNvPr>
          <p:cNvSpPr txBox="1"/>
          <p:nvPr/>
        </p:nvSpPr>
        <p:spPr>
          <a:xfrm>
            <a:off x="10371171" y="195357"/>
            <a:ext cx="1651930" cy="6709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4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Bij categorische OV: gelijkaardige of verschillende respondenten in verschillende categorieën??</a:t>
            </a:r>
          </a:p>
        </p:txBody>
      </p:sp>
      <p:sp>
        <p:nvSpPr>
          <p:cNvPr id="245" name="Title 1">
            <a:extLst>
              <a:ext uri="{FF2B5EF4-FFF2-40B4-BE49-F238E27FC236}">
                <a16:creationId xmlns:a16="http://schemas.microsoft.com/office/drawing/2014/main" id="{18FC5625-A36C-4539-B58D-A6C810CAD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227" y="9026885"/>
            <a:ext cx="12026222" cy="747445"/>
          </a:xfrm>
        </p:spPr>
        <p:txBody>
          <a:bodyPr/>
          <a:lstStyle/>
          <a:p>
            <a:pPr algn="ctr"/>
            <a:r>
              <a:rPr lang="nl-BE">
                <a:solidFill>
                  <a:srgbClr val="002060"/>
                </a:solidFill>
              </a:rPr>
              <a:t>Welke analysetechniek gebruik ik?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64762-09BF-4771-95D5-61DE9B768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669331" y="8161967"/>
            <a:ext cx="797801" cy="449396"/>
          </a:xfrm>
        </p:spPr>
        <p:txBody>
          <a:bodyPr/>
          <a:lstStyle/>
          <a:p>
            <a:pPr marL="0" marR="0" lvl="0" indent="0" algn="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184E0-0BD4-4705-A12B-9B71DDE63301}" type="slidenum">
              <a:rPr kumimoji="0" lang="en-GB" sz="1707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764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707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81C82A-D336-47CA-AEFF-D561E49493D1}"/>
              </a:ext>
            </a:extLst>
          </p:cNvPr>
          <p:cNvSpPr txBox="1"/>
          <p:nvPr/>
        </p:nvSpPr>
        <p:spPr>
          <a:xfrm>
            <a:off x="1342991" y="435145"/>
            <a:ext cx="1347127" cy="3816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4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Aantal </a:t>
            </a:r>
          </a:p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4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afhankelijke variabelen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65D672-A626-415A-8295-202B4868868B}"/>
              </a:ext>
            </a:extLst>
          </p:cNvPr>
          <p:cNvSpPr txBox="1"/>
          <p:nvPr/>
        </p:nvSpPr>
        <p:spPr>
          <a:xfrm>
            <a:off x="2844203" y="433107"/>
            <a:ext cx="1300119" cy="3816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4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Meetniveau afhankelijke variabele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4600DD-4393-466B-BEEB-882B3DA6D4B5}"/>
              </a:ext>
            </a:extLst>
          </p:cNvPr>
          <p:cNvSpPr txBox="1"/>
          <p:nvPr/>
        </p:nvSpPr>
        <p:spPr>
          <a:xfrm>
            <a:off x="4189920" y="435623"/>
            <a:ext cx="1610372" cy="3816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4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Aantal</a:t>
            </a:r>
          </a:p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4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onafhankelijke variabelen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1F5C02-EFE6-49F0-A75F-AE1104AC7DEC}"/>
              </a:ext>
            </a:extLst>
          </p:cNvPr>
          <p:cNvSpPr txBox="1"/>
          <p:nvPr/>
        </p:nvSpPr>
        <p:spPr>
          <a:xfrm>
            <a:off x="5848391" y="433657"/>
            <a:ext cx="1483674" cy="3816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4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Meetniveau onafhankelijke variabelen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B43338-9162-4955-AC30-7E12E11A5188}"/>
              </a:ext>
            </a:extLst>
          </p:cNvPr>
          <p:cNvSpPr txBox="1"/>
          <p:nvPr/>
        </p:nvSpPr>
        <p:spPr>
          <a:xfrm>
            <a:off x="8860409" y="437468"/>
            <a:ext cx="1300119" cy="3816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4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Bij categorische OV: hoeveel categorieën?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C2167C-EB1A-40E1-A7AB-BDA76FE6C4E3}"/>
              </a:ext>
            </a:extLst>
          </p:cNvPr>
          <p:cNvSpPr/>
          <p:nvPr/>
        </p:nvSpPr>
        <p:spPr>
          <a:xfrm>
            <a:off x="2995293" y="2224480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Metrisch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E4E87F-DA61-4418-8711-7A2A8629B501}"/>
              </a:ext>
            </a:extLst>
          </p:cNvPr>
          <p:cNvSpPr/>
          <p:nvPr/>
        </p:nvSpPr>
        <p:spPr>
          <a:xfrm>
            <a:off x="1494078" y="4006667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Eén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FF0BF9-6799-4152-99E5-A549EC4FA225}"/>
              </a:ext>
            </a:extLst>
          </p:cNvPr>
          <p:cNvCxnSpPr>
            <a:cxnSpLocks/>
            <a:stCxn id="12" idx="0"/>
            <a:endCxn id="11" idx="2"/>
          </p:cNvCxnSpPr>
          <p:nvPr/>
        </p:nvCxnSpPr>
        <p:spPr>
          <a:xfrm flipV="1">
            <a:off x="1970469" y="2479100"/>
            <a:ext cx="1501215" cy="1527568"/>
          </a:xfrm>
          <a:prstGeom prst="straightConnector1">
            <a:avLst/>
          </a:prstGeom>
          <a:ln w="28575">
            <a:solidFill>
              <a:srgbClr val="DC862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7869E0C-9730-4D00-8A96-446A9BDE609B}"/>
              </a:ext>
            </a:extLst>
          </p:cNvPr>
          <p:cNvSpPr/>
          <p:nvPr/>
        </p:nvSpPr>
        <p:spPr>
          <a:xfrm>
            <a:off x="4498263" y="1288968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Eén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DCBE10-8C56-4C40-978C-5BDC51E24E38}"/>
              </a:ext>
            </a:extLst>
          </p:cNvPr>
          <p:cNvSpPr/>
          <p:nvPr/>
        </p:nvSpPr>
        <p:spPr>
          <a:xfrm>
            <a:off x="6010934" y="875700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Metrisch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750A0F-ABD9-4088-803D-8CBD899DC78A}"/>
              </a:ext>
            </a:extLst>
          </p:cNvPr>
          <p:cNvSpPr/>
          <p:nvPr/>
        </p:nvSpPr>
        <p:spPr>
          <a:xfrm>
            <a:off x="6007897" y="1674606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Categorisch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A60F3F-5936-4C21-A14E-DA2A5BFE407A}"/>
              </a:ext>
            </a:extLst>
          </p:cNvPr>
          <p:cNvSpPr/>
          <p:nvPr/>
        </p:nvSpPr>
        <p:spPr>
          <a:xfrm>
            <a:off x="9011496" y="1362685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Twee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EC190E-C820-4FFB-9E78-A5F4E73A160A}"/>
              </a:ext>
            </a:extLst>
          </p:cNvPr>
          <p:cNvSpPr/>
          <p:nvPr/>
        </p:nvSpPr>
        <p:spPr>
          <a:xfrm>
            <a:off x="9013959" y="2121361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Meer dan 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BD1D95-F21A-46CF-A9AE-4A875C58E751}"/>
              </a:ext>
            </a:extLst>
          </p:cNvPr>
          <p:cNvSpPr/>
          <p:nvPr/>
        </p:nvSpPr>
        <p:spPr>
          <a:xfrm>
            <a:off x="10673563" y="1182013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Gelijkaardige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6F50B3-4367-436E-9098-123479F8703E}"/>
              </a:ext>
            </a:extLst>
          </p:cNvPr>
          <p:cNvSpPr/>
          <p:nvPr/>
        </p:nvSpPr>
        <p:spPr>
          <a:xfrm>
            <a:off x="10675444" y="1562599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Verschillende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FA3EFB-3D41-49A0-A600-D64D792FC957}"/>
              </a:ext>
            </a:extLst>
          </p:cNvPr>
          <p:cNvSpPr/>
          <p:nvPr/>
        </p:nvSpPr>
        <p:spPr>
          <a:xfrm>
            <a:off x="10673563" y="1937746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Gelijkaardige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6625A1-59D8-4F00-8D49-9ACAE95D6E79}"/>
              </a:ext>
            </a:extLst>
          </p:cNvPr>
          <p:cNvSpPr/>
          <p:nvPr/>
        </p:nvSpPr>
        <p:spPr>
          <a:xfrm>
            <a:off x="10673563" y="2307679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Verschillende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EBAE4C-E952-4701-A588-0E506E9495CA}"/>
              </a:ext>
            </a:extLst>
          </p:cNvPr>
          <p:cNvSpPr/>
          <p:nvPr/>
        </p:nvSpPr>
        <p:spPr>
          <a:xfrm>
            <a:off x="4503197" y="3497711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Twee of meer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BFC2C9-0AC0-4CB1-8AC9-84CC4C9E8B05}"/>
              </a:ext>
            </a:extLst>
          </p:cNvPr>
          <p:cNvSpPr/>
          <p:nvPr/>
        </p:nvSpPr>
        <p:spPr>
          <a:xfrm>
            <a:off x="6013185" y="2733223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Metrisch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46049E-5A0F-4129-980C-EAD1E577B984}"/>
              </a:ext>
            </a:extLst>
          </p:cNvPr>
          <p:cNvSpPr/>
          <p:nvPr/>
        </p:nvSpPr>
        <p:spPr>
          <a:xfrm>
            <a:off x="6012831" y="3494088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Categorisch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2E40CDE-0509-4980-8ABC-D5E13B4D63EC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 flipV="1">
            <a:off x="3948075" y="1416278"/>
            <a:ext cx="550189" cy="935512"/>
          </a:xfrm>
          <a:prstGeom prst="straightConnector1">
            <a:avLst/>
          </a:prstGeom>
          <a:ln w="28575">
            <a:solidFill>
              <a:srgbClr val="DC862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3ED7FAA-3E92-40CF-B548-DAEC25B4DEE5}"/>
              </a:ext>
            </a:extLst>
          </p:cNvPr>
          <p:cNvCxnSpPr>
            <a:cxnSpLocks/>
            <a:stCxn id="11" idx="3"/>
            <a:endCxn id="23" idx="1"/>
          </p:cNvCxnSpPr>
          <p:nvPr/>
        </p:nvCxnSpPr>
        <p:spPr>
          <a:xfrm>
            <a:off x="3948075" y="2351790"/>
            <a:ext cx="555122" cy="127323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049D1A6-52D5-421E-ADBC-D406D68A1E03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5451044" y="1003011"/>
            <a:ext cx="559890" cy="413268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48BBA74-0B02-4E1C-916A-3BF2D95B892A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>
            <a:off x="5451044" y="1416279"/>
            <a:ext cx="556853" cy="385637"/>
          </a:xfrm>
          <a:prstGeom prst="straightConnector1">
            <a:avLst/>
          </a:prstGeom>
          <a:ln w="28575">
            <a:solidFill>
              <a:srgbClr val="DC862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F95BA9C-6341-4AF6-8E4E-20D71A502B91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6963715" y="991078"/>
            <a:ext cx="5230053" cy="1193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F2DA6E5-A9D3-4BA4-B370-C8B749981BCA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6960679" y="1489995"/>
            <a:ext cx="2050817" cy="311921"/>
          </a:xfrm>
          <a:prstGeom prst="straightConnector1">
            <a:avLst/>
          </a:prstGeom>
          <a:ln w="28575">
            <a:solidFill>
              <a:srgbClr val="4472C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AC0B029-CC19-4668-8F88-D219AD5CA9D4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6960678" y="1801916"/>
            <a:ext cx="2053281" cy="446756"/>
          </a:xfrm>
          <a:prstGeom prst="straightConnector1">
            <a:avLst/>
          </a:prstGeom>
          <a:ln w="28575">
            <a:solidFill>
              <a:srgbClr val="F0834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D6A7D7-9301-4822-B0D1-672E58693E6C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 flipV="1">
            <a:off x="9964277" y="1309324"/>
            <a:ext cx="709286" cy="180672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7E46F4F-9CE9-4193-A0A3-AC0BFB0153E3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>
            <a:off x="9964277" y="1489995"/>
            <a:ext cx="711166" cy="199916"/>
          </a:xfrm>
          <a:prstGeom prst="straightConnector1">
            <a:avLst/>
          </a:prstGeom>
          <a:ln w="28575">
            <a:solidFill>
              <a:srgbClr val="4472C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C4F753A-C967-474B-B16D-3D797DCA47BC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9966740" y="2065057"/>
            <a:ext cx="706823" cy="183615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5271780-69D1-4B9A-AB0A-50671DFB34D0}"/>
              </a:ext>
            </a:extLst>
          </p:cNvPr>
          <p:cNvCxnSpPr>
            <a:cxnSpLocks/>
            <a:stCxn id="18" idx="3"/>
            <a:endCxn id="22" idx="1"/>
          </p:cNvCxnSpPr>
          <p:nvPr/>
        </p:nvCxnSpPr>
        <p:spPr>
          <a:xfrm>
            <a:off x="9966740" y="2248670"/>
            <a:ext cx="706823" cy="186319"/>
          </a:xfrm>
          <a:prstGeom prst="straightConnector1">
            <a:avLst/>
          </a:prstGeom>
          <a:ln w="28575">
            <a:solidFill>
              <a:srgbClr val="F0834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82698B3-52BB-489E-ACCD-55314AC2B672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1626344" y="1309323"/>
            <a:ext cx="567424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20539FF-C4AB-47F7-B74A-E8BEA15B37DD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11628225" y="1684592"/>
            <a:ext cx="555334" cy="5318"/>
          </a:xfrm>
          <a:prstGeom prst="straightConnector1">
            <a:avLst/>
          </a:prstGeom>
          <a:ln w="28575">
            <a:solidFill>
              <a:srgbClr val="4472C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81E4FBB-500B-4A48-A435-26A60401AA8A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1626345" y="2065057"/>
            <a:ext cx="549420" cy="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A5D1B40-1C0C-4650-98DC-E845DD7F7FCA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11626345" y="2434989"/>
            <a:ext cx="557215" cy="0"/>
          </a:xfrm>
          <a:prstGeom prst="straightConnector1">
            <a:avLst/>
          </a:prstGeom>
          <a:ln w="28575">
            <a:solidFill>
              <a:srgbClr val="F0834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AFDF9B0-1199-451D-A3A8-280B50010582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 flipV="1">
            <a:off x="5455979" y="2860533"/>
            <a:ext cx="557206" cy="764488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15DC919-FC68-4AC6-9C2D-F1F424E8B5D1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 flipV="1">
            <a:off x="5455979" y="3621399"/>
            <a:ext cx="556852" cy="362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944AF4B-AFB3-47F3-AA7E-B48BB0E4812C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6965966" y="2848601"/>
            <a:ext cx="5188593" cy="11932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B38A2F61-0C6E-438B-A660-1DF73E421A5E}"/>
              </a:ext>
            </a:extLst>
          </p:cNvPr>
          <p:cNvSpPr/>
          <p:nvPr/>
        </p:nvSpPr>
        <p:spPr>
          <a:xfrm>
            <a:off x="10676570" y="3124573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Gelijkaardige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8465FAD-3157-4A4E-BC35-645C9EFF3FDA}"/>
              </a:ext>
            </a:extLst>
          </p:cNvPr>
          <p:cNvSpPr/>
          <p:nvPr/>
        </p:nvSpPr>
        <p:spPr>
          <a:xfrm>
            <a:off x="10674606" y="3884715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Verschillende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4169F39-ADC8-41DE-9507-5F0F4D0FC769}"/>
              </a:ext>
            </a:extLst>
          </p:cNvPr>
          <p:cNvCxnSpPr>
            <a:cxnSpLocks/>
            <a:stCxn id="25" idx="3"/>
            <a:endCxn id="44" idx="1"/>
          </p:cNvCxnSpPr>
          <p:nvPr/>
        </p:nvCxnSpPr>
        <p:spPr>
          <a:xfrm flipV="1">
            <a:off x="6965613" y="3251883"/>
            <a:ext cx="3710958" cy="369515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23A0FE4-A792-4EAA-AE89-2284D5597B64}"/>
              </a:ext>
            </a:extLst>
          </p:cNvPr>
          <p:cNvCxnSpPr>
            <a:cxnSpLocks/>
            <a:stCxn id="25" idx="3"/>
            <a:endCxn id="45" idx="1"/>
          </p:cNvCxnSpPr>
          <p:nvPr/>
        </p:nvCxnSpPr>
        <p:spPr>
          <a:xfrm>
            <a:off x="6965612" y="3621399"/>
            <a:ext cx="3708994" cy="390626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7105FBF-E393-4EF6-8B39-CA9B43410538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11629352" y="3251883"/>
            <a:ext cx="525208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22DC63D-5E25-4303-8371-36871A070E51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11627388" y="4012025"/>
            <a:ext cx="527172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B644422B-4DE1-4B41-83C5-420D4616A5F3}"/>
              </a:ext>
            </a:extLst>
          </p:cNvPr>
          <p:cNvSpPr/>
          <p:nvPr/>
        </p:nvSpPr>
        <p:spPr>
          <a:xfrm>
            <a:off x="2995292" y="6319842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Categorisch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01CED4F-99BB-48F7-B1B8-061CD3A87A9E}"/>
              </a:ext>
            </a:extLst>
          </p:cNvPr>
          <p:cNvSpPr/>
          <p:nvPr/>
        </p:nvSpPr>
        <p:spPr>
          <a:xfrm>
            <a:off x="4496504" y="5147416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Eén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6304230-45D0-421F-9D4B-125749E06719}"/>
              </a:ext>
            </a:extLst>
          </p:cNvPr>
          <p:cNvSpPr/>
          <p:nvPr/>
        </p:nvSpPr>
        <p:spPr>
          <a:xfrm>
            <a:off x="6000912" y="4685254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Metrisch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503AC-43D0-43DB-81DE-2DEC6400219D}"/>
              </a:ext>
            </a:extLst>
          </p:cNvPr>
          <p:cNvSpPr/>
          <p:nvPr/>
        </p:nvSpPr>
        <p:spPr>
          <a:xfrm>
            <a:off x="5992862" y="5759032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Categorisch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6E67EF0-09FA-4683-874C-9A78D0025965}"/>
              </a:ext>
            </a:extLst>
          </p:cNvPr>
          <p:cNvSpPr/>
          <p:nvPr/>
        </p:nvSpPr>
        <p:spPr>
          <a:xfrm>
            <a:off x="4486481" y="7275845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Twee of meer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B758496-3250-4ED5-9199-621003513B5E}"/>
              </a:ext>
            </a:extLst>
          </p:cNvPr>
          <p:cNvSpPr/>
          <p:nvPr/>
        </p:nvSpPr>
        <p:spPr>
          <a:xfrm>
            <a:off x="5996762" y="7070971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Metrisch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D0DAF08-6CB0-4C8A-97D6-820FB378F2E4}"/>
              </a:ext>
            </a:extLst>
          </p:cNvPr>
          <p:cNvSpPr/>
          <p:nvPr/>
        </p:nvSpPr>
        <p:spPr>
          <a:xfrm>
            <a:off x="5997833" y="7369266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Categorisch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65975F4-B9A8-4F22-8575-2878AAD11B96}"/>
              </a:ext>
            </a:extLst>
          </p:cNvPr>
          <p:cNvSpPr/>
          <p:nvPr/>
        </p:nvSpPr>
        <p:spPr>
          <a:xfrm>
            <a:off x="5996761" y="7683669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Beide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08AF8A7-B7E9-4105-AA81-0F6A34F30C78}"/>
              </a:ext>
            </a:extLst>
          </p:cNvPr>
          <p:cNvSpPr/>
          <p:nvPr/>
        </p:nvSpPr>
        <p:spPr>
          <a:xfrm>
            <a:off x="10660503" y="7368532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Verschillende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A53D3EF-F6D7-40F1-B395-AE09718ED3DA}"/>
              </a:ext>
            </a:extLst>
          </p:cNvPr>
          <p:cNvSpPr/>
          <p:nvPr/>
        </p:nvSpPr>
        <p:spPr>
          <a:xfrm>
            <a:off x="10663542" y="7676090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Verschillende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5DEC92C-B0F5-4D8D-AA66-814F25F1631E}"/>
              </a:ext>
            </a:extLst>
          </p:cNvPr>
          <p:cNvSpPr/>
          <p:nvPr/>
        </p:nvSpPr>
        <p:spPr>
          <a:xfrm>
            <a:off x="1490180" y="8283534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Twee of meer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1888385-8094-4CE8-8F15-3ED83454D2E5}"/>
              </a:ext>
            </a:extLst>
          </p:cNvPr>
          <p:cNvSpPr/>
          <p:nvPr/>
        </p:nvSpPr>
        <p:spPr>
          <a:xfrm>
            <a:off x="2991394" y="8283535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Metrisch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85B99EB-9C58-4B0B-A6FB-4E3192809F01}"/>
              </a:ext>
            </a:extLst>
          </p:cNvPr>
          <p:cNvSpPr/>
          <p:nvPr/>
        </p:nvSpPr>
        <p:spPr>
          <a:xfrm>
            <a:off x="4495648" y="8039877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Eén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ECB4626-384A-48FE-BE16-CD494A0DBF98}"/>
              </a:ext>
            </a:extLst>
          </p:cNvPr>
          <p:cNvSpPr/>
          <p:nvPr/>
        </p:nvSpPr>
        <p:spPr>
          <a:xfrm>
            <a:off x="4492605" y="8549818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Twee of meer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32DF11A-4006-4748-A297-404DE1F9CDA1}"/>
              </a:ext>
            </a:extLst>
          </p:cNvPr>
          <p:cNvSpPr/>
          <p:nvPr/>
        </p:nvSpPr>
        <p:spPr>
          <a:xfrm>
            <a:off x="6007036" y="8033416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Categorisch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459D32C-AD1F-45CD-A89F-3695050BCFA1}"/>
              </a:ext>
            </a:extLst>
          </p:cNvPr>
          <p:cNvSpPr/>
          <p:nvPr/>
        </p:nvSpPr>
        <p:spPr>
          <a:xfrm>
            <a:off x="6007036" y="8406238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Categorisch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2A2FA60-BAA2-4C9E-9976-6276A1F5AF29}"/>
              </a:ext>
            </a:extLst>
          </p:cNvPr>
          <p:cNvSpPr/>
          <p:nvPr/>
        </p:nvSpPr>
        <p:spPr>
          <a:xfrm>
            <a:off x="6000912" y="8755555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Beide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66BC1AC-DE00-4DB4-9FFF-BB24E0FC3388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 flipV="1">
            <a:off x="3948074" y="5274727"/>
            <a:ext cx="548430" cy="117242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458D58C-EBE9-457B-B5F1-162E5044909D}"/>
              </a:ext>
            </a:extLst>
          </p:cNvPr>
          <p:cNvCxnSpPr>
            <a:cxnSpLocks/>
            <a:stCxn id="50" idx="3"/>
            <a:endCxn id="54" idx="1"/>
          </p:cNvCxnSpPr>
          <p:nvPr/>
        </p:nvCxnSpPr>
        <p:spPr>
          <a:xfrm>
            <a:off x="3948073" y="6447152"/>
            <a:ext cx="538408" cy="956004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F7B5D1D-34FD-4376-BFF8-10E79A5F6573}"/>
              </a:ext>
            </a:extLst>
          </p:cNvPr>
          <p:cNvCxnSpPr>
            <a:cxnSpLocks/>
            <a:stCxn id="51" idx="3"/>
            <a:endCxn id="52" idx="1"/>
          </p:cNvCxnSpPr>
          <p:nvPr/>
        </p:nvCxnSpPr>
        <p:spPr>
          <a:xfrm flipV="1">
            <a:off x="5449286" y="4812565"/>
            <a:ext cx="551627" cy="462162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46EC9F2-49F3-490B-8BE7-0CA667998221}"/>
              </a:ext>
            </a:extLst>
          </p:cNvPr>
          <p:cNvCxnSpPr>
            <a:cxnSpLocks/>
            <a:stCxn id="51" idx="3"/>
            <a:endCxn id="53" idx="1"/>
          </p:cNvCxnSpPr>
          <p:nvPr/>
        </p:nvCxnSpPr>
        <p:spPr>
          <a:xfrm>
            <a:off x="5449286" y="5274726"/>
            <a:ext cx="543576" cy="61161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7C30FC4-B666-447B-807F-F092B3346730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6945643" y="4433293"/>
            <a:ext cx="5208917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54CC0C7-79EC-4399-8768-1A3C0AF1033D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6949543" y="7198281"/>
            <a:ext cx="5211139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A10B793-566D-4D20-B3EA-0B125063F0EB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 flipV="1">
            <a:off x="6950615" y="7495842"/>
            <a:ext cx="3709888" cy="735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EE34B8A-C17D-4215-BBCE-9ACB39DD17E1}"/>
              </a:ext>
            </a:extLst>
          </p:cNvPr>
          <p:cNvCxnSpPr>
            <a:cxnSpLocks/>
            <a:stCxn id="57" idx="3"/>
            <a:endCxn id="59" idx="1"/>
          </p:cNvCxnSpPr>
          <p:nvPr/>
        </p:nvCxnSpPr>
        <p:spPr>
          <a:xfrm flipV="1">
            <a:off x="6949543" y="7803400"/>
            <a:ext cx="3713999" cy="7579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AFBB4FD-D9D9-4DBC-8083-3E76128BDFD0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6959817" y="8160727"/>
            <a:ext cx="5200866" cy="12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9327863-622A-4D2D-958A-6A73E65828F5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959817" y="8521616"/>
            <a:ext cx="5200866" cy="1193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C4BC1B0-8D09-4AEC-8FF9-2A8D210701B4}"/>
              </a:ext>
            </a:extLst>
          </p:cNvPr>
          <p:cNvCxnSpPr>
            <a:cxnSpLocks/>
            <a:stCxn id="66" idx="3"/>
          </p:cNvCxnSpPr>
          <p:nvPr/>
        </p:nvCxnSpPr>
        <p:spPr>
          <a:xfrm flipV="1">
            <a:off x="6953694" y="8870933"/>
            <a:ext cx="5200866" cy="1193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39999253-11FB-4D85-8E57-6D112A29BC97}"/>
              </a:ext>
            </a:extLst>
          </p:cNvPr>
          <p:cNvCxnSpPr>
            <a:cxnSpLocks/>
            <a:stCxn id="54" idx="3"/>
            <a:endCxn id="55" idx="1"/>
          </p:cNvCxnSpPr>
          <p:nvPr/>
        </p:nvCxnSpPr>
        <p:spPr>
          <a:xfrm flipV="1">
            <a:off x="5439262" y="7198281"/>
            <a:ext cx="557499" cy="204875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F3C6B94-58DE-4068-89D5-D62DDBB9AD4B}"/>
              </a:ext>
            </a:extLst>
          </p:cNvPr>
          <p:cNvCxnSpPr>
            <a:cxnSpLocks/>
            <a:stCxn id="54" idx="3"/>
            <a:endCxn id="56" idx="1"/>
          </p:cNvCxnSpPr>
          <p:nvPr/>
        </p:nvCxnSpPr>
        <p:spPr>
          <a:xfrm>
            <a:off x="5439263" y="7403155"/>
            <a:ext cx="558570" cy="9342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293EFDC-09C3-4C0C-AAC5-9C73BBD0EBC3}"/>
              </a:ext>
            </a:extLst>
          </p:cNvPr>
          <p:cNvCxnSpPr>
            <a:cxnSpLocks/>
            <a:stCxn id="54" idx="3"/>
            <a:endCxn id="57" idx="1"/>
          </p:cNvCxnSpPr>
          <p:nvPr/>
        </p:nvCxnSpPr>
        <p:spPr>
          <a:xfrm>
            <a:off x="5439263" y="7403155"/>
            <a:ext cx="557498" cy="407824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5F1D0FF-EB60-4D63-9E7B-3CAADBD2844F}"/>
              </a:ext>
            </a:extLst>
          </p:cNvPr>
          <p:cNvCxnSpPr>
            <a:cxnSpLocks/>
            <a:stCxn id="62" idx="3"/>
            <a:endCxn id="64" idx="1"/>
          </p:cNvCxnSpPr>
          <p:nvPr/>
        </p:nvCxnSpPr>
        <p:spPr>
          <a:xfrm flipV="1">
            <a:off x="5448429" y="8160726"/>
            <a:ext cx="558606" cy="646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1382894-DCD5-4DB3-A118-700DB7D0450D}"/>
              </a:ext>
            </a:extLst>
          </p:cNvPr>
          <p:cNvCxnSpPr>
            <a:cxnSpLocks/>
            <a:stCxn id="63" idx="3"/>
            <a:endCxn id="65" idx="1"/>
          </p:cNvCxnSpPr>
          <p:nvPr/>
        </p:nvCxnSpPr>
        <p:spPr>
          <a:xfrm flipV="1">
            <a:off x="5445386" y="8533548"/>
            <a:ext cx="561649" cy="14358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B7E3A95-B1A7-4652-A777-3F35D04F13D0}"/>
              </a:ext>
            </a:extLst>
          </p:cNvPr>
          <p:cNvCxnSpPr>
            <a:cxnSpLocks/>
            <a:stCxn id="63" idx="3"/>
            <a:endCxn id="66" idx="1"/>
          </p:cNvCxnSpPr>
          <p:nvPr/>
        </p:nvCxnSpPr>
        <p:spPr>
          <a:xfrm>
            <a:off x="5445386" y="8677128"/>
            <a:ext cx="555526" cy="205738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7A925A2-C39B-49E6-9B80-A29B717BA1FB}"/>
              </a:ext>
            </a:extLst>
          </p:cNvPr>
          <p:cNvCxnSpPr>
            <a:cxnSpLocks/>
            <a:stCxn id="60" idx="3"/>
            <a:endCxn id="61" idx="1"/>
          </p:cNvCxnSpPr>
          <p:nvPr/>
        </p:nvCxnSpPr>
        <p:spPr>
          <a:xfrm>
            <a:off x="2442962" y="8410845"/>
            <a:ext cx="548432" cy="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1233978-DD2F-48D1-B891-1EDE2E6AB672}"/>
              </a:ext>
            </a:extLst>
          </p:cNvPr>
          <p:cNvCxnSpPr>
            <a:cxnSpLocks/>
            <a:stCxn id="61" idx="3"/>
            <a:endCxn id="62" idx="1"/>
          </p:cNvCxnSpPr>
          <p:nvPr/>
        </p:nvCxnSpPr>
        <p:spPr>
          <a:xfrm flipV="1">
            <a:off x="3944175" y="8167188"/>
            <a:ext cx="551473" cy="243658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BBCAC1D-EDA6-4562-977E-E49B134496BD}"/>
              </a:ext>
            </a:extLst>
          </p:cNvPr>
          <p:cNvCxnSpPr>
            <a:cxnSpLocks/>
            <a:stCxn id="61" idx="3"/>
            <a:endCxn id="63" idx="1"/>
          </p:cNvCxnSpPr>
          <p:nvPr/>
        </p:nvCxnSpPr>
        <p:spPr>
          <a:xfrm>
            <a:off x="3944175" y="8410845"/>
            <a:ext cx="548430" cy="266282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5D190C3-81A3-4077-B335-B3E487EFA780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11613284" y="7494078"/>
            <a:ext cx="547399" cy="176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FFBD7B7-BBFD-49D2-BBDF-0F75A5180039}"/>
              </a:ext>
            </a:extLst>
          </p:cNvPr>
          <p:cNvCxnSpPr>
            <a:cxnSpLocks/>
            <a:stCxn id="59" idx="3"/>
          </p:cNvCxnSpPr>
          <p:nvPr/>
        </p:nvCxnSpPr>
        <p:spPr>
          <a:xfrm>
            <a:off x="11616323" y="7803400"/>
            <a:ext cx="544360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B1E8405-EC5F-434A-9FBC-362021D762FA}"/>
              </a:ext>
            </a:extLst>
          </p:cNvPr>
          <p:cNvCxnSpPr>
            <a:cxnSpLocks/>
            <a:stCxn id="12" idx="2"/>
            <a:endCxn id="50" idx="0"/>
          </p:cNvCxnSpPr>
          <p:nvPr/>
        </p:nvCxnSpPr>
        <p:spPr>
          <a:xfrm>
            <a:off x="1970469" y="4261287"/>
            <a:ext cx="1501214" cy="205855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3CFB8AB4-FEFB-4A84-B384-AEC2F695BE45}"/>
              </a:ext>
            </a:extLst>
          </p:cNvPr>
          <p:cNvGraphicFramePr>
            <a:graphicFrameLocks noGrp="1"/>
          </p:cNvGraphicFramePr>
          <p:nvPr/>
        </p:nvGraphicFramePr>
        <p:xfrm>
          <a:off x="12188847" y="252569"/>
          <a:ext cx="3865996" cy="8887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6829">
                  <a:extLst>
                    <a:ext uri="{9D8B030D-6E8A-4147-A177-3AD203B41FA5}">
                      <a16:colId xmlns:a16="http://schemas.microsoft.com/office/drawing/2014/main" val="330647270"/>
                    </a:ext>
                  </a:extLst>
                </a:gridCol>
                <a:gridCol w="1869167">
                  <a:extLst>
                    <a:ext uri="{9D8B030D-6E8A-4147-A177-3AD203B41FA5}">
                      <a16:colId xmlns:a16="http://schemas.microsoft.com/office/drawing/2014/main" val="1448204881"/>
                    </a:ext>
                  </a:extLst>
                </a:gridCol>
              </a:tblGrid>
              <a:tr h="284958">
                <a:tc>
                  <a:txBody>
                    <a:bodyPr/>
                    <a:lstStyle/>
                    <a:p>
                      <a:r>
                        <a:rPr lang="nl-BE" sz="900"/>
                        <a:t>Assumpties voldaan</a:t>
                      </a: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r>
                        <a:rPr lang="nl-BE" sz="900"/>
                        <a:t>Assumpties niet voldaan</a:t>
                      </a:r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888959899"/>
                  </a:ext>
                </a:extLst>
              </a:tr>
              <a:tr h="560507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Enkelvoudige lineaire regressie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Pearson correlatietoets</a:t>
                      </a: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Bootstrap regressie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 err="1"/>
                        <a:t>Spearman</a:t>
                      </a:r>
                      <a:r>
                        <a:rPr lang="nl-BE" sz="900"/>
                        <a:t> rangcorrelatietoets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 err="1"/>
                        <a:t>Kendall’s</a:t>
                      </a:r>
                      <a:r>
                        <a:rPr lang="nl-BE" sz="900"/>
                        <a:t> </a:t>
                      </a:r>
                      <a:r>
                        <a:rPr lang="nl-BE" sz="900" err="1"/>
                        <a:t>Tau</a:t>
                      </a:r>
                      <a:r>
                        <a:rPr lang="nl-BE" sz="900"/>
                        <a:t> correlatietoets</a:t>
                      </a:r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2977589819"/>
                  </a:ext>
                </a:extLst>
              </a:tr>
              <a:tr h="38834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Afhankelijke t-toets</a:t>
                      </a: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 err="1"/>
                        <a:t>Bootstrapped</a:t>
                      </a:r>
                      <a:r>
                        <a:rPr lang="nl-BE" sz="900"/>
                        <a:t> t-toets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Wilcoxon rangtekentoets</a:t>
                      </a:r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1954769090"/>
                  </a:ext>
                </a:extLst>
              </a:tr>
              <a:tr h="38834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Onafhankelijke t-toets</a:t>
                      </a: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 err="1"/>
                        <a:t>Bootstrapped</a:t>
                      </a:r>
                      <a:r>
                        <a:rPr lang="nl-BE" sz="900"/>
                        <a:t> t-toets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Mann-</a:t>
                      </a:r>
                      <a:r>
                        <a:rPr lang="nl-BE" sz="900" err="1"/>
                        <a:t>Whitney</a:t>
                      </a:r>
                      <a:r>
                        <a:rPr lang="nl-BE" sz="900"/>
                        <a:t> toets</a:t>
                      </a:r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2173673390"/>
                  </a:ext>
                </a:extLst>
              </a:tr>
              <a:tr h="38834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One-way repeated measures ANOVA</a:t>
                      </a: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Friedman toets</a:t>
                      </a:r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130149893"/>
                  </a:ext>
                </a:extLst>
              </a:tr>
              <a:tr h="38834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One-way independent ANOVA</a:t>
                      </a:r>
                      <a:endParaRPr lang="nl-BE" sz="900">
                        <a:solidFill>
                          <a:schemeClr val="tx1"/>
                        </a:solidFill>
                      </a:endParaRP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 err="1"/>
                        <a:t>Kruskal</a:t>
                      </a:r>
                      <a:r>
                        <a:rPr lang="nl-BE" sz="900"/>
                        <a:t>-Wallis toets</a:t>
                      </a:r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2117315973"/>
                  </a:ext>
                </a:extLst>
              </a:tr>
              <a:tr h="386671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Meervoudige lineaire regressie</a:t>
                      </a:r>
                    </a:p>
                    <a:p>
                      <a:pPr marL="171450" marR="0" lvl="0" indent="-171450" algn="l" defTabSz="12479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BE" sz="900"/>
                        <a:t>Partiële correlatietoets</a:t>
                      </a:r>
                      <a:endParaRPr lang="nl-BE" sz="900">
                        <a:solidFill>
                          <a:schemeClr val="tx1"/>
                        </a:solidFill>
                      </a:endParaRP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 err="1"/>
                        <a:t>Bootstrapped</a:t>
                      </a:r>
                      <a:r>
                        <a:rPr lang="nl-BE" sz="900"/>
                        <a:t> regressie</a:t>
                      </a:r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2174757889"/>
                  </a:ext>
                </a:extLst>
              </a:tr>
              <a:tr h="38834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Factorial repeated measures ANOVA</a:t>
                      </a:r>
                      <a:endParaRPr lang="nl-BE" sz="900">
                        <a:solidFill>
                          <a:schemeClr val="tx1"/>
                        </a:solidFill>
                      </a:endParaRP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nl-BE" sz="900"/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1728751502"/>
                  </a:ext>
                </a:extLst>
              </a:tr>
              <a:tr h="397423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 err="1"/>
                        <a:t>Two</a:t>
                      </a:r>
                      <a:r>
                        <a:rPr lang="nl-BE" sz="900"/>
                        <a:t>-way mixed ANOVA</a:t>
                      </a:r>
                      <a:endParaRPr lang="nl-BE" sz="900">
                        <a:solidFill>
                          <a:schemeClr val="tx1"/>
                        </a:solidFill>
                      </a:endParaRP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nl-BE" sz="900"/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2942875459"/>
                  </a:ext>
                </a:extLst>
              </a:tr>
              <a:tr h="460435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Factorial independent ANOVA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Meervoudige lineaire regressie</a:t>
                      </a:r>
                      <a:endParaRPr lang="nl-BE" sz="900">
                        <a:solidFill>
                          <a:schemeClr val="tx1"/>
                        </a:solidFill>
                      </a:endParaRP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 err="1"/>
                        <a:t>Bootstrapped</a:t>
                      </a:r>
                      <a:r>
                        <a:rPr lang="nl-BE" sz="900"/>
                        <a:t> regressie</a:t>
                      </a:r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1610346840"/>
                  </a:ext>
                </a:extLst>
              </a:tr>
              <a:tr h="38834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Meervoudige lineaire regressie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ANCOVA</a:t>
                      </a:r>
                      <a:endParaRPr lang="nl-BE" sz="900">
                        <a:solidFill>
                          <a:schemeClr val="tx1"/>
                        </a:solidFill>
                      </a:endParaRP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BE" sz="900" err="1"/>
                        <a:t>Bootstrapped</a:t>
                      </a:r>
                      <a:r>
                        <a:rPr lang="nl-BE" sz="900"/>
                        <a:t> regressie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nl-BE" sz="900"/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2849837734"/>
                  </a:ext>
                </a:extLst>
              </a:tr>
              <a:tr h="383583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Logistische regressie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 err="1"/>
                        <a:t>Spearman</a:t>
                      </a:r>
                      <a:r>
                        <a:rPr lang="nl-BE" sz="900"/>
                        <a:t> rangcorrelatietoets</a:t>
                      </a:r>
                      <a:endParaRPr lang="nl-BE" sz="900">
                        <a:solidFill>
                          <a:schemeClr val="tx1"/>
                        </a:solidFill>
                      </a:endParaRP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pPr marL="171450" marR="0" lvl="0" indent="-171450" algn="l" defTabSz="12479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BE" sz="900" err="1"/>
                        <a:t>Kendall’s</a:t>
                      </a:r>
                      <a:r>
                        <a:rPr lang="nl-BE" sz="900"/>
                        <a:t> </a:t>
                      </a:r>
                      <a:r>
                        <a:rPr lang="nl-BE" sz="900" err="1"/>
                        <a:t>Tau</a:t>
                      </a:r>
                      <a:r>
                        <a:rPr lang="nl-BE" sz="900"/>
                        <a:t> correlatietoets</a:t>
                      </a:r>
                    </a:p>
                    <a:p>
                      <a:endParaRPr lang="nl-BE" sz="900"/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669987252"/>
                  </a:ext>
                </a:extLst>
              </a:tr>
              <a:tr h="38834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Mc </a:t>
                      </a:r>
                      <a:r>
                        <a:rPr lang="nl-BE" sz="900" err="1"/>
                        <a:t>Nemar‘s</a:t>
                      </a:r>
                      <a:r>
                        <a:rPr lang="nl-BE" sz="900"/>
                        <a:t> toets (2 = groepen)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 err="1"/>
                        <a:t>Cochran’s</a:t>
                      </a:r>
                      <a:r>
                        <a:rPr lang="nl-BE" sz="900"/>
                        <a:t> Q ( &gt;2 = groepen)</a:t>
                      </a:r>
                      <a:endParaRPr lang="nl-BE" sz="900">
                        <a:solidFill>
                          <a:schemeClr val="tx1"/>
                        </a:solidFill>
                      </a:endParaRP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endParaRPr lang="nl-BE" sz="900"/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1453719200"/>
                  </a:ext>
                </a:extLst>
              </a:tr>
              <a:tr h="315005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BE" sz="900"/>
                        <a:t>Chi-kwadraat toets</a:t>
                      </a:r>
                      <a:endParaRPr lang="nl-BE" sz="900">
                        <a:solidFill>
                          <a:schemeClr val="tx1"/>
                        </a:solidFill>
                      </a:endParaRP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 err="1"/>
                        <a:t>Fisher’s</a:t>
                      </a:r>
                      <a:r>
                        <a:rPr lang="nl-BE" sz="900"/>
                        <a:t> Exact toets</a:t>
                      </a:r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3143618597"/>
                  </a:ext>
                </a:extLst>
              </a:tr>
              <a:tr h="295752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Wilcoxon rangtekentoets</a:t>
                      </a:r>
                      <a:endParaRPr lang="nl-BE" sz="900">
                        <a:solidFill>
                          <a:schemeClr val="tx1"/>
                        </a:solidFill>
                      </a:endParaRP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endParaRPr lang="nl-BE" sz="900"/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2810806693"/>
                  </a:ext>
                </a:extLst>
              </a:tr>
              <a:tr h="353076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Mann-</a:t>
                      </a:r>
                      <a:r>
                        <a:rPr lang="nl-BE" sz="900" err="1"/>
                        <a:t>Whitney</a:t>
                      </a:r>
                      <a:r>
                        <a:rPr lang="nl-BE" sz="900"/>
                        <a:t> toets </a:t>
                      </a:r>
                      <a:endParaRPr lang="nl-BE" sz="900">
                        <a:solidFill>
                          <a:schemeClr val="tx1"/>
                        </a:solidFill>
                      </a:endParaRP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endParaRPr lang="nl-BE" sz="900"/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3541950377"/>
                  </a:ext>
                </a:extLst>
              </a:tr>
              <a:tr h="295752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Friedman toets</a:t>
                      </a:r>
                      <a:endParaRPr lang="nl-BE" sz="900">
                        <a:solidFill>
                          <a:schemeClr val="tx1"/>
                        </a:solidFill>
                      </a:endParaRP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endParaRPr lang="nl-BE" sz="900"/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3820669499"/>
                  </a:ext>
                </a:extLst>
              </a:tr>
              <a:tr h="383583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 err="1"/>
                        <a:t>Kruskal</a:t>
                      </a:r>
                      <a:r>
                        <a:rPr lang="nl-BE" sz="900"/>
                        <a:t>-Wallis toets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 err="1"/>
                        <a:t>Spearman</a:t>
                      </a:r>
                      <a:r>
                        <a:rPr lang="nl-BE" sz="900"/>
                        <a:t> rangcorrelatietoets</a:t>
                      </a:r>
                      <a:endParaRPr lang="nl-BE" sz="900">
                        <a:solidFill>
                          <a:schemeClr val="tx1"/>
                        </a:solidFill>
                      </a:endParaRP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endParaRPr lang="nl-BE" sz="900"/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1503519648"/>
                  </a:ext>
                </a:extLst>
              </a:tr>
              <a:tr h="295752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Logistische regressie</a:t>
                      </a: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endParaRPr lang="nl-BE" sz="900"/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1905367483"/>
                  </a:ext>
                </a:extLst>
              </a:tr>
              <a:tr h="295752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Loglineaire analyse</a:t>
                      </a: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endParaRPr lang="nl-BE" sz="900"/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3808130183"/>
                  </a:ext>
                </a:extLst>
              </a:tr>
              <a:tr h="295752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Logistische regressie</a:t>
                      </a: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endParaRPr lang="nl-BE" sz="900"/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441151215"/>
                  </a:ext>
                </a:extLst>
              </a:tr>
              <a:tr h="38834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MANOVA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SEM</a:t>
                      </a: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SEM MLR</a:t>
                      </a:r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3003505826"/>
                  </a:ext>
                </a:extLst>
              </a:tr>
              <a:tr h="38834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Factorial MANOVA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SEM</a:t>
                      </a: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SEM MLR</a:t>
                      </a:r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1426545209"/>
                  </a:ext>
                </a:extLst>
              </a:tr>
              <a:tr h="38834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MANCOVA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SEM</a:t>
                      </a: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SEM MLR</a:t>
                      </a:r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24420842"/>
                  </a:ext>
                </a:extLst>
              </a:tr>
            </a:tbl>
          </a:graphicData>
        </a:graphic>
      </p:graphicFrame>
      <p:sp>
        <p:nvSpPr>
          <p:cNvPr id="92" name="Rectangle 91">
            <a:extLst>
              <a:ext uri="{FF2B5EF4-FFF2-40B4-BE49-F238E27FC236}">
                <a16:creationId xmlns:a16="http://schemas.microsoft.com/office/drawing/2014/main" id="{838DDEF0-43B8-4A92-A651-844BAF4F6F44}"/>
              </a:ext>
            </a:extLst>
          </p:cNvPr>
          <p:cNvSpPr/>
          <p:nvPr/>
        </p:nvSpPr>
        <p:spPr>
          <a:xfrm>
            <a:off x="5992862" y="4305983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Beide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87290EF-50FC-4CE6-BABA-BF2AEC1D09AD}"/>
              </a:ext>
            </a:extLst>
          </p:cNvPr>
          <p:cNvCxnSpPr>
            <a:cxnSpLocks/>
            <a:stCxn id="23" idx="3"/>
            <a:endCxn id="92" idx="1"/>
          </p:cNvCxnSpPr>
          <p:nvPr/>
        </p:nvCxnSpPr>
        <p:spPr>
          <a:xfrm>
            <a:off x="5455978" y="3625021"/>
            <a:ext cx="536883" cy="808272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2A7FE00-92F1-42F4-9CA6-2D7D54210A65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6953694" y="4812564"/>
            <a:ext cx="5069406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9D1263EB-098B-4F10-98A9-2D8F062F9BC0}"/>
              </a:ext>
            </a:extLst>
          </p:cNvPr>
          <p:cNvSpPr txBox="1"/>
          <p:nvPr/>
        </p:nvSpPr>
        <p:spPr>
          <a:xfrm>
            <a:off x="7412579" y="427984"/>
            <a:ext cx="1300119" cy="3816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4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Bij categorische AV: nominaal of ordinaal?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02737FE-3FD5-464C-BB3F-55B5B4DB6A72}"/>
              </a:ext>
            </a:extLst>
          </p:cNvPr>
          <p:cNvSpPr/>
          <p:nvPr/>
        </p:nvSpPr>
        <p:spPr>
          <a:xfrm>
            <a:off x="8988868" y="5930223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Twee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81A3B0D-05E4-4495-90AB-1889489EB642}"/>
              </a:ext>
            </a:extLst>
          </p:cNvPr>
          <p:cNvSpPr/>
          <p:nvPr/>
        </p:nvSpPr>
        <p:spPr>
          <a:xfrm>
            <a:off x="8996465" y="6574461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Meer dan 2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2A75EBA-D1CB-451D-85AE-E6E9C62FF447}"/>
              </a:ext>
            </a:extLst>
          </p:cNvPr>
          <p:cNvSpPr/>
          <p:nvPr/>
        </p:nvSpPr>
        <p:spPr>
          <a:xfrm>
            <a:off x="10656602" y="5764064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Gelijkaardige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C5A23B2-C377-4688-A096-FFAB11DD4FAA}"/>
              </a:ext>
            </a:extLst>
          </p:cNvPr>
          <p:cNvSpPr/>
          <p:nvPr/>
        </p:nvSpPr>
        <p:spPr>
          <a:xfrm>
            <a:off x="10656602" y="6089574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Verschillende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C9A50EC-A00D-474D-A161-D9DB6AEAD1D1}"/>
              </a:ext>
            </a:extLst>
          </p:cNvPr>
          <p:cNvSpPr/>
          <p:nvPr/>
        </p:nvSpPr>
        <p:spPr>
          <a:xfrm>
            <a:off x="10659426" y="6421935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Gelijkaardige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65C5E7C-0172-4DA5-8502-7F770DEE2B7D}"/>
              </a:ext>
            </a:extLst>
          </p:cNvPr>
          <p:cNvSpPr/>
          <p:nvPr/>
        </p:nvSpPr>
        <p:spPr>
          <a:xfrm>
            <a:off x="10649287" y="6728758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Verschillende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91D1ACD-1AB5-408A-A603-BFACEE53FBEE}"/>
              </a:ext>
            </a:extLst>
          </p:cNvPr>
          <p:cNvCxnSpPr>
            <a:cxnSpLocks/>
            <a:stCxn id="96" idx="3"/>
            <a:endCxn id="98" idx="1"/>
          </p:cNvCxnSpPr>
          <p:nvPr/>
        </p:nvCxnSpPr>
        <p:spPr>
          <a:xfrm flipV="1">
            <a:off x="9941649" y="5891374"/>
            <a:ext cx="714953" cy="166159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BF882E85-60E5-4AE3-A75B-1E7840A0F402}"/>
              </a:ext>
            </a:extLst>
          </p:cNvPr>
          <p:cNvCxnSpPr>
            <a:cxnSpLocks/>
            <a:stCxn id="96" idx="3"/>
            <a:endCxn id="99" idx="1"/>
          </p:cNvCxnSpPr>
          <p:nvPr/>
        </p:nvCxnSpPr>
        <p:spPr>
          <a:xfrm>
            <a:off x="9941649" y="6057533"/>
            <a:ext cx="714953" cy="15935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BAA9CD0-EFE9-4867-8E95-EABC30B398E8}"/>
              </a:ext>
            </a:extLst>
          </p:cNvPr>
          <p:cNvCxnSpPr>
            <a:cxnSpLocks/>
            <a:stCxn id="97" idx="3"/>
            <a:endCxn id="100" idx="1"/>
          </p:cNvCxnSpPr>
          <p:nvPr/>
        </p:nvCxnSpPr>
        <p:spPr>
          <a:xfrm flipV="1">
            <a:off x="9949246" y="6549244"/>
            <a:ext cx="710180" cy="152527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D7B02C01-3CC8-4D08-BC82-93586A324D82}"/>
              </a:ext>
            </a:extLst>
          </p:cNvPr>
          <p:cNvCxnSpPr>
            <a:cxnSpLocks/>
            <a:stCxn id="97" idx="3"/>
            <a:endCxn id="101" idx="1"/>
          </p:cNvCxnSpPr>
          <p:nvPr/>
        </p:nvCxnSpPr>
        <p:spPr>
          <a:xfrm>
            <a:off x="9949246" y="6701772"/>
            <a:ext cx="700041" cy="154297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FD3AA2F-5E77-4ADC-8CBA-296B56C6A5F3}"/>
              </a:ext>
            </a:extLst>
          </p:cNvPr>
          <p:cNvCxnSpPr>
            <a:cxnSpLocks/>
            <a:stCxn id="98" idx="3"/>
          </p:cNvCxnSpPr>
          <p:nvPr/>
        </p:nvCxnSpPr>
        <p:spPr>
          <a:xfrm>
            <a:off x="11609385" y="5891374"/>
            <a:ext cx="567191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8937E4BE-E114-401B-B906-91B001D7D680}"/>
              </a:ext>
            </a:extLst>
          </p:cNvPr>
          <p:cNvCxnSpPr>
            <a:cxnSpLocks/>
            <a:stCxn id="99" idx="3"/>
          </p:cNvCxnSpPr>
          <p:nvPr/>
        </p:nvCxnSpPr>
        <p:spPr>
          <a:xfrm flipV="1">
            <a:off x="11609384" y="6215662"/>
            <a:ext cx="566381" cy="1222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929AD6F-73C6-4174-91CB-489055F92111}"/>
              </a:ext>
            </a:extLst>
          </p:cNvPr>
          <p:cNvCxnSpPr>
            <a:cxnSpLocks/>
            <a:stCxn id="100" idx="3"/>
          </p:cNvCxnSpPr>
          <p:nvPr/>
        </p:nvCxnSpPr>
        <p:spPr>
          <a:xfrm>
            <a:off x="11612208" y="6549245"/>
            <a:ext cx="575563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17EDA111-5521-4B20-8B2C-C0AA4D7727B4}"/>
              </a:ext>
            </a:extLst>
          </p:cNvPr>
          <p:cNvCxnSpPr>
            <a:cxnSpLocks/>
            <a:stCxn id="101" idx="3"/>
          </p:cNvCxnSpPr>
          <p:nvPr/>
        </p:nvCxnSpPr>
        <p:spPr>
          <a:xfrm flipV="1">
            <a:off x="11602068" y="6856068"/>
            <a:ext cx="579464" cy="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CE68A54-568D-4B4F-BA14-D3767B116102}"/>
              </a:ext>
            </a:extLst>
          </p:cNvPr>
          <p:cNvSpPr/>
          <p:nvPr/>
        </p:nvSpPr>
        <p:spPr>
          <a:xfrm>
            <a:off x="7507507" y="5236425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Nominaal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46262F7-32A7-4363-8867-A13C455DB1D1}"/>
              </a:ext>
            </a:extLst>
          </p:cNvPr>
          <p:cNvSpPr/>
          <p:nvPr/>
        </p:nvSpPr>
        <p:spPr>
          <a:xfrm>
            <a:off x="7520143" y="6269179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Ordinaal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B9C206CA-E8BA-4BA8-9B14-782B792B3105}"/>
              </a:ext>
            </a:extLst>
          </p:cNvPr>
          <p:cNvCxnSpPr>
            <a:cxnSpLocks/>
            <a:stCxn id="53" idx="3"/>
            <a:endCxn id="110" idx="1"/>
          </p:cNvCxnSpPr>
          <p:nvPr/>
        </p:nvCxnSpPr>
        <p:spPr>
          <a:xfrm flipV="1">
            <a:off x="6945643" y="5363735"/>
            <a:ext cx="561863" cy="52260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1DEB3FDA-3EAA-43F5-86BA-2EF5345CE4EE}"/>
              </a:ext>
            </a:extLst>
          </p:cNvPr>
          <p:cNvCxnSpPr>
            <a:cxnSpLocks/>
            <a:stCxn id="53" idx="3"/>
            <a:endCxn id="111" idx="1"/>
          </p:cNvCxnSpPr>
          <p:nvPr/>
        </p:nvCxnSpPr>
        <p:spPr>
          <a:xfrm>
            <a:off x="6945643" y="5886342"/>
            <a:ext cx="574499" cy="510147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F7BC28EB-7802-4243-984E-D9BA15170706}"/>
              </a:ext>
            </a:extLst>
          </p:cNvPr>
          <p:cNvCxnSpPr>
            <a:cxnSpLocks/>
            <a:stCxn id="110" idx="3"/>
            <a:endCxn id="133" idx="1"/>
          </p:cNvCxnSpPr>
          <p:nvPr/>
        </p:nvCxnSpPr>
        <p:spPr>
          <a:xfrm flipV="1">
            <a:off x="8460288" y="5198176"/>
            <a:ext cx="2204364" cy="16556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FDAB80B-EC43-4EE1-A264-67B7A4426992}"/>
              </a:ext>
            </a:extLst>
          </p:cNvPr>
          <p:cNvCxnSpPr>
            <a:cxnSpLocks/>
            <a:stCxn id="111" idx="3"/>
            <a:endCxn id="96" idx="1"/>
          </p:cNvCxnSpPr>
          <p:nvPr/>
        </p:nvCxnSpPr>
        <p:spPr>
          <a:xfrm flipV="1">
            <a:off x="8472924" y="6057533"/>
            <a:ext cx="515944" cy="338956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8DAAF80-0101-45A1-BD8D-93742278F755}"/>
              </a:ext>
            </a:extLst>
          </p:cNvPr>
          <p:cNvCxnSpPr>
            <a:cxnSpLocks/>
            <a:stCxn id="111" idx="3"/>
            <a:endCxn id="97" idx="1"/>
          </p:cNvCxnSpPr>
          <p:nvPr/>
        </p:nvCxnSpPr>
        <p:spPr>
          <a:xfrm>
            <a:off x="8472924" y="6396488"/>
            <a:ext cx="523540" cy="30528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3" name="Rectangle 132">
            <a:extLst>
              <a:ext uri="{FF2B5EF4-FFF2-40B4-BE49-F238E27FC236}">
                <a16:creationId xmlns:a16="http://schemas.microsoft.com/office/drawing/2014/main" id="{ABDFDD3A-FD55-4AD8-A07C-D32031676684}"/>
              </a:ext>
            </a:extLst>
          </p:cNvPr>
          <p:cNvSpPr/>
          <p:nvPr/>
        </p:nvSpPr>
        <p:spPr>
          <a:xfrm>
            <a:off x="10664652" y="5070865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Gelijkaardige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9AEFC00-DD16-44CB-810A-689CF89D2CBA}"/>
              </a:ext>
            </a:extLst>
          </p:cNvPr>
          <p:cNvSpPr/>
          <p:nvPr/>
        </p:nvSpPr>
        <p:spPr>
          <a:xfrm>
            <a:off x="10646580" y="5437282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Verschillende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1FAD0767-08F7-4619-96F5-AEFCCF0988BA}"/>
              </a:ext>
            </a:extLst>
          </p:cNvPr>
          <p:cNvCxnSpPr>
            <a:cxnSpLocks/>
            <a:stCxn id="110" idx="3"/>
            <a:endCxn id="144" idx="1"/>
          </p:cNvCxnSpPr>
          <p:nvPr/>
        </p:nvCxnSpPr>
        <p:spPr>
          <a:xfrm>
            <a:off x="8460288" y="5363735"/>
            <a:ext cx="2186292" cy="20085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810DD2B1-AC05-4C3C-94F2-1CEB7949146F}"/>
              </a:ext>
            </a:extLst>
          </p:cNvPr>
          <p:cNvCxnSpPr>
            <a:cxnSpLocks/>
            <a:stCxn id="133" idx="3"/>
          </p:cNvCxnSpPr>
          <p:nvPr/>
        </p:nvCxnSpPr>
        <p:spPr>
          <a:xfrm>
            <a:off x="11617434" y="5198175"/>
            <a:ext cx="543249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C310CB75-1EA4-428A-8AED-E7B290126272}"/>
              </a:ext>
            </a:extLst>
          </p:cNvPr>
          <p:cNvCxnSpPr>
            <a:cxnSpLocks/>
            <a:stCxn id="144" idx="3"/>
          </p:cNvCxnSpPr>
          <p:nvPr/>
        </p:nvCxnSpPr>
        <p:spPr>
          <a:xfrm>
            <a:off x="11599362" y="5564592"/>
            <a:ext cx="57721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103C826C-28D0-4687-9030-226058BFCD03}"/>
              </a:ext>
            </a:extLst>
          </p:cNvPr>
          <p:cNvSpPr/>
          <p:nvPr/>
        </p:nvSpPr>
        <p:spPr>
          <a:xfrm>
            <a:off x="10674607" y="3479537"/>
            <a:ext cx="952427" cy="27432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Gelijkaardige en verschillende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FDDEAB3-17CF-46FC-9AF5-4203B6CC8159}"/>
              </a:ext>
            </a:extLst>
          </p:cNvPr>
          <p:cNvCxnSpPr>
            <a:cxnSpLocks/>
            <a:stCxn id="25" idx="3"/>
            <a:endCxn id="125" idx="1"/>
          </p:cNvCxnSpPr>
          <p:nvPr/>
        </p:nvCxnSpPr>
        <p:spPr>
          <a:xfrm flipV="1">
            <a:off x="6965612" y="3616700"/>
            <a:ext cx="3708994" cy="4699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ABF727C3-614D-4F30-B279-42182219A65E}"/>
              </a:ext>
            </a:extLst>
          </p:cNvPr>
          <p:cNvCxnSpPr>
            <a:cxnSpLocks/>
            <a:stCxn id="125" idx="3"/>
          </p:cNvCxnSpPr>
          <p:nvPr/>
        </p:nvCxnSpPr>
        <p:spPr>
          <a:xfrm>
            <a:off x="11627034" y="3616700"/>
            <a:ext cx="566735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3" name="Rechthoek 122">
            <a:extLst>
              <a:ext uri="{FF2B5EF4-FFF2-40B4-BE49-F238E27FC236}">
                <a16:creationId xmlns:a16="http://schemas.microsoft.com/office/drawing/2014/main" id="{6843F54F-30B2-40AE-9E9A-0824B077C728}"/>
              </a:ext>
            </a:extLst>
          </p:cNvPr>
          <p:cNvSpPr/>
          <p:nvPr/>
        </p:nvSpPr>
        <p:spPr>
          <a:xfrm>
            <a:off x="12211209" y="2244734"/>
            <a:ext cx="3843634" cy="327224"/>
          </a:xfrm>
          <a:prstGeom prst="rect">
            <a:avLst/>
          </a:prstGeom>
          <a:noFill/>
          <a:ln w="3810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00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25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Tijdelijke aanduiding voor dianummer 3">
            <a:extLst>
              <a:ext uri="{FF2B5EF4-FFF2-40B4-BE49-F238E27FC236}">
                <a16:creationId xmlns:a16="http://schemas.microsoft.com/office/drawing/2014/main" id="{427DE994-F074-4C0D-8953-B2E6B5E2818D}"/>
              </a:ext>
            </a:extLst>
          </p:cNvPr>
          <p:cNvSpPr txBox="1">
            <a:spLocks/>
          </p:cNvSpPr>
          <p:nvPr/>
        </p:nvSpPr>
        <p:spPr>
          <a:xfrm>
            <a:off x="16263830" y="8959510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300368" rtl="0" eaLnBrk="1" latinLnBrk="0" hangingPunct="1">
              <a:defRPr sz="170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300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184E0-0BD4-4705-A12B-9B71DDE63301}" type="slidenum">
              <a:rPr kumimoji="0" lang="en-GB" sz="1707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3003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707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Tekstvak 126">
            <a:extLst>
              <a:ext uri="{FF2B5EF4-FFF2-40B4-BE49-F238E27FC236}">
                <a16:creationId xmlns:a16="http://schemas.microsoft.com/office/drawing/2014/main" id="{A60089BD-7999-4CAB-9801-44DBBCFFD570}"/>
              </a:ext>
            </a:extLst>
          </p:cNvPr>
          <p:cNvSpPr txBox="1"/>
          <p:nvPr/>
        </p:nvSpPr>
        <p:spPr>
          <a:xfrm>
            <a:off x="7115746" y="3032447"/>
            <a:ext cx="8967231" cy="1588705"/>
          </a:xfrm>
          <a:prstGeom prst="rect">
            <a:avLst/>
          </a:prstGeom>
          <a:solidFill>
            <a:schemeClr val="bg1"/>
          </a:solidFill>
          <a:ln w="38100">
            <a:solidFill>
              <a:srgbClr val="DC862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1300368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1" i="0" u="none" strike="noStrike" kern="1200" cap="none" spc="0" normalizeH="0" baseline="0" noProof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One</a:t>
            </a:r>
            <a:r>
              <a:rPr kumimoji="0" lang="nl-BE" sz="28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-way independent ANOVA, want onafhankelijke (verschillende) groepen in </a:t>
            </a:r>
            <a:r>
              <a:rPr kumimoji="0" lang="nl-BE" sz="2800" b="1" i="0" u="none" strike="noStrike" kern="1200" cap="none" spc="0" normalizeH="0" baseline="0" noProof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onafh</a:t>
            </a:r>
            <a:r>
              <a:rPr kumimoji="0" lang="nl-BE" sz="28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. variabele leefsituatie</a:t>
            </a:r>
          </a:p>
        </p:txBody>
      </p:sp>
    </p:spTree>
    <p:extLst>
      <p:ext uri="{BB962C8B-B14F-4D97-AF65-F5344CB8AC3E}">
        <p14:creationId xmlns:p14="http://schemas.microsoft.com/office/powerpoint/2010/main" val="28402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A004925-A370-44E2-A732-52A6295CB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nl-BE" sz="3200" b="1" i="0" u="none" strike="noStrike" kern="1200" cap="small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1E64C8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</a:rPr>
              <a:t>Opgave 1: Verband Leefsituatie x Compulsief Internetgebruik</a:t>
            </a:r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218D92A-74AD-49F8-A8A9-AD801B689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b="1"/>
              <a:t>Stap 2. </a:t>
            </a:r>
            <a:r>
              <a:rPr lang="nl-BE"/>
              <a:t>Datacontrole</a:t>
            </a:r>
          </a:p>
          <a:p>
            <a:pPr lvl="1"/>
            <a:r>
              <a:rPr lang="nl-BE" b="1"/>
              <a:t>Inconsistentiecheck</a:t>
            </a:r>
            <a:endParaRPr lang="nl-BE"/>
          </a:p>
          <a:p>
            <a:endParaRPr lang="nl-BE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E92B4307-79E9-4424-B212-09EC974E3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12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36585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A004925-A370-44E2-A732-52A6295CB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nl-BE" sz="3200" b="1" i="0" u="none" strike="noStrike" kern="1200" cap="small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1E64C8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</a:rPr>
              <a:t>Opgave 1: Verband Leefsituatie x Compulsief Internetgebruik</a:t>
            </a:r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218D92A-74AD-49F8-A8A9-AD801B689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b="1"/>
              <a:t>Stap 2. </a:t>
            </a:r>
            <a:r>
              <a:rPr lang="nl-BE"/>
              <a:t>Datacontrole</a:t>
            </a:r>
          </a:p>
          <a:p>
            <a:pPr lvl="1"/>
            <a:r>
              <a:rPr lang="nl-BE" b="1"/>
              <a:t>Inconsistentiecheck</a:t>
            </a:r>
            <a:r>
              <a:rPr lang="nl-BE"/>
              <a:t>:</a:t>
            </a:r>
          </a:p>
          <a:p>
            <a:endParaRPr lang="nl-BE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E92B4307-79E9-4424-B212-09EC974E3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13</a:t>
            </a:fld>
            <a:endParaRPr lang="en-GB" noProof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BB85283-E9AD-3DFE-0304-D58CF567E8D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27" name="Afbeelding 26">
            <a:extLst>
              <a:ext uri="{FF2B5EF4-FFF2-40B4-BE49-F238E27FC236}">
                <a16:creationId xmlns:a16="http://schemas.microsoft.com/office/drawing/2014/main" id="{11A32981-888B-C0C6-7A5B-AE564DC9B7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7" b="5947"/>
          <a:stretch/>
        </p:blipFill>
        <p:spPr>
          <a:xfrm>
            <a:off x="1508319" y="2955658"/>
            <a:ext cx="10472356" cy="755225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4CCAE82B-8713-3667-168D-B8F0F3D92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58" y="4042257"/>
            <a:ext cx="5305425" cy="2552700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C345EF40-9F23-CFA8-AAD5-8D1E0EDF7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2405" y="3717955"/>
            <a:ext cx="5670605" cy="2992149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2DF1AEC3-FB37-BCC1-8FA5-996676587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0959" y="3717955"/>
            <a:ext cx="5306830" cy="2992149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27829978-F703-DDBC-C792-B490CCC94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0396" y="6641327"/>
            <a:ext cx="4994101" cy="2815823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26F0D16F-09B7-B08E-34E8-8FFD98EEC0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4496" y="6594957"/>
            <a:ext cx="5114739" cy="2883842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A05C8277-6776-B6AA-0BE8-E4702579F3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5732" y="6597310"/>
            <a:ext cx="5419858" cy="285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707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A004925-A370-44E2-A732-52A6295CB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nl-BE" sz="3200" b="1" i="0" u="none" strike="noStrike" kern="1200" cap="small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1E64C8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</a:rPr>
              <a:t>Opgave 1: Verband Leefsituatie x Compulsief Internetgebruik</a:t>
            </a:r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218D92A-74AD-49F8-A8A9-AD801B689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b="1"/>
              <a:t>Stap 2. </a:t>
            </a:r>
            <a:r>
              <a:rPr lang="nl-BE"/>
              <a:t>Datacontrole</a:t>
            </a:r>
          </a:p>
          <a:p>
            <a:pPr lvl="1"/>
            <a:r>
              <a:rPr lang="nl-BE" b="1"/>
              <a:t>Inconsistentiecheck</a:t>
            </a:r>
            <a:r>
              <a:rPr lang="nl-BE"/>
              <a:t>:</a:t>
            </a:r>
          </a:p>
          <a:p>
            <a:endParaRPr lang="nl-BE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E92B4307-79E9-4424-B212-09EC974E3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14</a:t>
            </a:fld>
            <a:endParaRPr lang="en-GB" noProof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BB85283-E9AD-3DFE-0304-D58CF567E8D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27" name="Afbeelding 26">
            <a:extLst>
              <a:ext uri="{FF2B5EF4-FFF2-40B4-BE49-F238E27FC236}">
                <a16:creationId xmlns:a16="http://schemas.microsoft.com/office/drawing/2014/main" id="{11A32981-888B-C0C6-7A5B-AE564DC9B7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7" b="5947"/>
          <a:stretch/>
        </p:blipFill>
        <p:spPr>
          <a:xfrm>
            <a:off x="1508319" y="2955658"/>
            <a:ext cx="10472356" cy="755225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4CCAE82B-8713-3667-168D-B8F0F3D92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58" y="4042257"/>
            <a:ext cx="5305425" cy="2552700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C345EF40-9F23-CFA8-AAD5-8D1E0EDF7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2405" y="3717955"/>
            <a:ext cx="5670605" cy="2992149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2DF1AEC3-FB37-BCC1-8FA5-996676587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0959" y="3717955"/>
            <a:ext cx="5306830" cy="2992149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27829978-F703-DDBC-C792-B490CCC94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0396" y="6641327"/>
            <a:ext cx="4994101" cy="2815823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26F0D16F-09B7-B08E-34E8-8FFD98EEC0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4496" y="6594957"/>
            <a:ext cx="5114739" cy="2883842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A05C8277-6776-B6AA-0BE8-E4702579F3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5732" y="6597310"/>
            <a:ext cx="5419858" cy="2859840"/>
          </a:xfrm>
          <a:prstGeom prst="rect">
            <a:avLst/>
          </a:prstGeom>
        </p:spPr>
      </p:pic>
      <p:sp>
        <p:nvSpPr>
          <p:cNvPr id="25" name="Rechthoek 24">
            <a:extLst>
              <a:ext uri="{FF2B5EF4-FFF2-40B4-BE49-F238E27FC236}">
                <a16:creationId xmlns:a16="http://schemas.microsoft.com/office/drawing/2014/main" id="{72A0AD1E-617B-E78C-385B-D1D21867E11C}"/>
              </a:ext>
            </a:extLst>
          </p:cNvPr>
          <p:cNvSpPr/>
          <p:nvPr/>
        </p:nvSpPr>
        <p:spPr>
          <a:xfrm>
            <a:off x="2830425" y="5786978"/>
            <a:ext cx="12042186" cy="1938992"/>
          </a:xfrm>
          <a:prstGeom prst="rect">
            <a:avLst/>
          </a:prstGeom>
          <a:solidFill>
            <a:srgbClr val="80C0E0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nl-BE" sz="2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Probleem: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nl-BE" sz="2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Veel </a:t>
            </a:r>
            <a:r>
              <a:rPr lang="nl-BE" sz="2400" err="1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missings</a:t>
            </a:r>
            <a:r>
              <a:rPr lang="nl-BE" sz="2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enkel respondenten in relatie bij leefsituatie en enkel respondenten die smartphone en sociale media hebben bij CIUS-items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nl-BE" sz="2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Deze ordinale variabelen moeten we nog omzetten in een metrische schaalvariabele</a:t>
            </a:r>
          </a:p>
        </p:txBody>
      </p:sp>
    </p:spTree>
    <p:extLst>
      <p:ext uri="{BB962C8B-B14F-4D97-AF65-F5344CB8AC3E}">
        <p14:creationId xmlns:p14="http://schemas.microsoft.com/office/powerpoint/2010/main" val="2382148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3110EB-E970-4C56-9FC0-BC2CFFA24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nl-BE" sz="3200" b="1" i="0" u="none" strike="noStrike" kern="1200" cap="small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1E64C8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</a:rPr>
              <a:t>Opgave 1: Verband Leefsituatie x Compulsief Internetgebruik</a:t>
            </a:r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2C20ADF-C694-4B5F-8229-2133D7C1E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15</a:t>
            </a:fld>
            <a:endParaRPr lang="en-GB" noProof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863FEE13-4088-18BF-76E0-D6B19E3DD5A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2CCEE20B-D519-4C0B-B24D-E649CAFE8642}"/>
              </a:ext>
            </a:extLst>
          </p:cNvPr>
          <p:cNvSpPr txBox="1">
            <a:spLocks/>
          </p:cNvSpPr>
          <p:nvPr/>
        </p:nvSpPr>
        <p:spPr>
          <a:xfrm>
            <a:off x="327069" y="1816273"/>
            <a:ext cx="16858641" cy="6864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36400" indent="-450000" algn="l" defTabSz="457200" rtl="0" eaLnBrk="1" latinLnBrk="0" hangingPunct="1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 kern="12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1170000" indent="-450000" algn="l" defTabSz="457200" rtl="0" eaLnBrk="1" latinLnBrk="0" hangingPunct="1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tabLst/>
              <a:defRPr sz="2800" kern="12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756800" indent="-450000" algn="l" defTabSz="457200" rtl="0" eaLnBrk="1" latinLnBrk="0" hangingPunct="1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 kern="12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2329200" indent="-550800" algn="l" defTabSz="457200" rtl="0" eaLnBrk="1" latinLnBrk="0" hangingPunct="1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 kern="12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962800" indent="-442800" algn="l" defTabSz="457200" rtl="0" eaLnBrk="1" latinLnBrk="0" hangingPunct="1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 kern="12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576013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197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381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565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b="1"/>
              <a:t>Stap 2. </a:t>
            </a:r>
            <a:r>
              <a:rPr lang="nl-BE"/>
              <a:t>Datacontrole</a:t>
            </a:r>
          </a:p>
          <a:p>
            <a:pPr lvl="1"/>
            <a:r>
              <a:rPr lang="nl-BE" b="1" i="1"/>
              <a:t>Select Cases</a:t>
            </a:r>
            <a:endParaRPr lang="nl-BE" i="1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EFFCEE4-069B-8278-752B-5860239F1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914" y="3334251"/>
            <a:ext cx="8602275" cy="2562583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5D44213A-EB49-C2DA-81B2-06C61BE70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469" y="6296062"/>
            <a:ext cx="7903984" cy="3282529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1FAB4481-8B93-E8EA-DA89-F5D3BFEB6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7013" y="2303312"/>
            <a:ext cx="6513260" cy="2932377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0D338D50-015C-BA15-6843-4AEFAFDF4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0189" y="5984099"/>
            <a:ext cx="6426909" cy="2703040"/>
          </a:xfrm>
          <a:prstGeom prst="rect">
            <a:avLst/>
          </a:prstGeom>
        </p:spPr>
      </p:pic>
      <p:sp>
        <p:nvSpPr>
          <p:cNvPr id="23" name="Tekstvak 22">
            <a:extLst>
              <a:ext uri="{FF2B5EF4-FFF2-40B4-BE49-F238E27FC236}">
                <a16:creationId xmlns:a16="http://schemas.microsoft.com/office/drawing/2014/main" id="{5E9A1D2E-83EB-23DE-0BCC-68D4DBBC5DBF}"/>
              </a:ext>
            </a:extLst>
          </p:cNvPr>
          <p:cNvSpPr txBox="1"/>
          <p:nvPr/>
        </p:nvSpPr>
        <p:spPr>
          <a:xfrm>
            <a:off x="11928595" y="5322954"/>
            <a:ext cx="3311405" cy="486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nl-BE" b="1" i="1"/>
              <a:t>Tot en met</a:t>
            </a:r>
            <a:endParaRPr lang="nl-BE" i="1"/>
          </a:p>
        </p:txBody>
      </p:sp>
    </p:spTree>
    <p:extLst>
      <p:ext uri="{BB962C8B-B14F-4D97-AF65-F5344CB8AC3E}">
        <p14:creationId xmlns:p14="http://schemas.microsoft.com/office/powerpoint/2010/main" val="531235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3110EB-E970-4C56-9FC0-BC2CFFA24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nl-BE" sz="3200" b="1" i="0" u="none" strike="noStrike" kern="1200" cap="small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1E64C8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</a:rPr>
              <a:t>Opgave 1: Verband Leefsituatie x Compulsief Internetgebruik</a:t>
            </a:r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2C20ADF-C694-4B5F-8229-2133D7C1E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16</a:t>
            </a:fld>
            <a:endParaRPr lang="en-GB" noProof="0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2CCEE20B-D519-4C0B-B24D-E649CAFE8642}"/>
              </a:ext>
            </a:extLst>
          </p:cNvPr>
          <p:cNvSpPr txBox="1">
            <a:spLocks/>
          </p:cNvSpPr>
          <p:nvPr/>
        </p:nvSpPr>
        <p:spPr>
          <a:xfrm>
            <a:off x="327069" y="1816273"/>
            <a:ext cx="16858641" cy="6864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36400" indent="-450000" algn="l" defTabSz="457200" rtl="0" eaLnBrk="1" latinLnBrk="0" hangingPunct="1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 kern="12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1170000" indent="-450000" algn="l" defTabSz="457200" rtl="0" eaLnBrk="1" latinLnBrk="0" hangingPunct="1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tabLst/>
              <a:defRPr sz="2800" kern="12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756800" indent="-450000" algn="l" defTabSz="457200" rtl="0" eaLnBrk="1" latinLnBrk="0" hangingPunct="1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 kern="12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2329200" indent="-550800" algn="l" defTabSz="457200" rtl="0" eaLnBrk="1" latinLnBrk="0" hangingPunct="1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 kern="12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962800" indent="-442800" algn="l" defTabSz="457200" rtl="0" eaLnBrk="1" latinLnBrk="0" hangingPunct="1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 kern="12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576013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197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381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565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b="1"/>
              <a:t>Stap 2. </a:t>
            </a:r>
            <a:r>
              <a:rPr lang="nl-BE"/>
              <a:t>Datacontrole</a:t>
            </a:r>
          </a:p>
          <a:p>
            <a:pPr lvl="1"/>
            <a:r>
              <a:rPr lang="nl-BE" b="1" i="1" err="1"/>
              <a:t>Compute</a:t>
            </a:r>
            <a:r>
              <a:rPr lang="nl-BE" b="1" i="1"/>
              <a:t> </a:t>
            </a:r>
          </a:p>
          <a:p>
            <a:pPr lvl="2"/>
            <a:r>
              <a:rPr lang="nl-BE"/>
              <a:t>Geen </a:t>
            </a:r>
            <a:r>
              <a:rPr lang="nl-BE" err="1"/>
              <a:t>recode</a:t>
            </a:r>
            <a:r>
              <a:rPr lang="nl-BE"/>
              <a:t> nodig, alle items staan in zelfde</a:t>
            </a:r>
            <a:br>
              <a:rPr lang="nl-BE"/>
            </a:br>
            <a:r>
              <a:rPr lang="nl-BE"/>
              <a:t>richting</a:t>
            </a:r>
          </a:p>
          <a:p>
            <a:pPr lvl="1"/>
            <a:endParaRPr lang="nl-BE" i="1"/>
          </a:p>
          <a:p>
            <a:pPr lvl="1"/>
            <a:endParaRPr lang="nl-BE" i="1"/>
          </a:p>
          <a:p>
            <a:pPr lvl="1"/>
            <a:endParaRPr lang="nl-BE" i="1"/>
          </a:p>
          <a:p>
            <a:pPr lvl="1"/>
            <a:endParaRPr lang="nl-BE" i="1"/>
          </a:p>
          <a:p>
            <a:pPr lvl="1"/>
            <a:endParaRPr lang="nl-BE" i="1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D7FAB41-9ADA-ABE4-2ED6-1CBB50699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452" y="4332439"/>
            <a:ext cx="9907038" cy="707645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85C0ED7F-8CDE-8F6C-66E6-895787B96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6860" y="2305086"/>
            <a:ext cx="5664746" cy="58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74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A004925-A370-44E2-A732-52A6295CB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nl-BE" sz="3200" b="1" i="0" u="none" strike="noStrike" kern="1200" cap="small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1E64C8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</a:rPr>
              <a:t>Opgave 1: Verband Leefsituatie x Compulsief Internetgebruik</a:t>
            </a:r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218D92A-74AD-49F8-A8A9-AD801B689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b="1"/>
              <a:t>Stap 2. </a:t>
            </a:r>
            <a:r>
              <a:rPr lang="nl-BE"/>
              <a:t>Datacontrole</a:t>
            </a:r>
          </a:p>
          <a:p>
            <a:pPr lvl="1"/>
            <a:r>
              <a:rPr lang="nl-BE" b="1"/>
              <a:t>Assumptiecheck</a:t>
            </a:r>
            <a:r>
              <a:rPr lang="nl-BE"/>
              <a:t>:</a:t>
            </a:r>
          </a:p>
          <a:p>
            <a:pPr marL="1821150" lvl="2" indent="-514350">
              <a:buFont typeface="+mj-lt"/>
              <a:buAutoNum type="arabicPeriod"/>
            </a:pPr>
            <a:r>
              <a:rPr lang="nl-BE"/>
              <a:t>Afhankelijke variabele = metrisch</a:t>
            </a:r>
            <a:endParaRPr lang="nl-BE" b="1"/>
          </a:p>
          <a:p>
            <a:pPr marL="1821150" lvl="2" indent="-514350">
              <a:buFont typeface="+mj-lt"/>
              <a:buAutoNum type="arabicPeriod"/>
            </a:pPr>
            <a:r>
              <a:rPr lang="nl-BE"/>
              <a:t>Onafhankelijke variabele = categorisch, minstens twee groepen</a:t>
            </a:r>
            <a:endParaRPr lang="nl-BE" b="1"/>
          </a:p>
          <a:p>
            <a:pPr marL="1821150" lvl="2" indent="-514350">
              <a:buFont typeface="+mj-lt"/>
              <a:buAutoNum type="arabicPeriod"/>
            </a:pPr>
            <a:r>
              <a:rPr lang="nl-BE"/>
              <a:t>Onafhankelijke groepen onderzoekseenheden</a:t>
            </a:r>
          </a:p>
          <a:p>
            <a:pPr marL="1821150" lvl="2" indent="-514350">
              <a:buFont typeface="+mj-lt"/>
              <a:buAutoNum type="arabicPeriod"/>
            </a:pPr>
            <a:r>
              <a:rPr lang="nl-BE" b="1"/>
              <a:t>Normaliteit</a:t>
            </a:r>
            <a:r>
              <a:rPr lang="nl-BE"/>
              <a:t>: </a:t>
            </a:r>
            <a:r>
              <a:rPr lang="nl-BE" err="1"/>
              <a:t>afh</a:t>
            </a:r>
            <a:r>
              <a:rPr lang="nl-BE"/>
              <a:t>. variabele binnen elke groep normaal verdeeld </a:t>
            </a:r>
            <a:br>
              <a:rPr lang="nl-BE"/>
            </a:br>
            <a:r>
              <a:rPr lang="nl-BE"/>
              <a:t>(of CLS: n &gt; 100 voor elke groep)</a:t>
            </a:r>
          </a:p>
          <a:p>
            <a:pPr marL="1821150" lvl="2" indent="-514350">
              <a:buFont typeface="+mj-lt"/>
              <a:buAutoNum type="arabicPeriod"/>
            </a:pPr>
            <a:r>
              <a:rPr lang="nl-BE" b="1"/>
              <a:t>Homogeniteit van varianties</a:t>
            </a:r>
            <a:r>
              <a:rPr lang="nl-BE"/>
              <a:t>: gelijke varianties van </a:t>
            </a:r>
            <a:r>
              <a:rPr lang="nl-BE" err="1"/>
              <a:t>afh</a:t>
            </a:r>
            <a:r>
              <a:rPr lang="nl-BE"/>
              <a:t>. variabele in elke groep</a:t>
            </a:r>
          </a:p>
          <a:p>
            <a:pPr marL="720000" lvl="1" indent="0">
              <a:buNone/>
            </a:pPr>
            <a:endParaRPr lang="nl-BE" b="1"/>
          </a:p>
          <a:p>
            <a:endParaRPr lang="nl-BE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6876C9D2-FF11-4B5B-B013-13D1514E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17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42242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A004925-A370-44E2-A732-52A6295CB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nl-BE" sz="3200" b="1" i="0" u="none" strike="noStrike" kern="1200" cap="small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1E64C8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</a:rPr>
              <a:t>Opgave 1: Verband Leefsituatie x Compulsief Internetgebruik</a:t>
            </a:r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218D92A-74AD-49F8-A8A9-AD801B689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b="1"/>
              <a:t>Stap 2. </a:t>
            </a:r>
            <a:r>
              <a:rPr lang="nl-BE"/>
              <a:t>Datacontrole</a:t>
            </a:r>
          </a:p>
          <a:p>
            <a:pPr lvl="1"/>
            <a:r>
              <a:rPr lang="nl-BE" b="1"/>
              <a:t>Assumptiecheck</a:t>
            </a:r>
            <a:r>
              <a:rPr kumimoji="0" lang="nl-BE" sz="28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</a:t>
            </a:r>
            <a:r>
              <a:rPr kumimoji="0" lang="nl-BE" sz="2800" i="0" u="none" strike="noStrike" kern="1200" cap="none" spc="0" normalizeH="0" baseline="0" noProof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one</a:t>
            </a:r>
            <a:r>
              <a:rPr kumimoji="0" lang="nl-BE" sz="280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-way independent ANOVA</a:t>
            </a:r>
            <a:r>
              <a:rPr lang="nl-BE"/>
              <a:t>:</a:t>
            </a:r>
          </a:p>
          <a:p>
            <a:pPr marL="1821150" lvl="2" indent="-514350">
              <a:buFont typeface="+mj-lt"/>
              <a:buAutoNum type="arabicPeriod"/>
            </a:pPr>
            <a:r>
              <a:rPr lang="nl-BE"/>
              <a:t>Afhankelijke variabele = metrisch</a:t>
            </a:r>
            <a:r>
              <a:rPr lang="nl-BE" b="1"/>
              <a:t>: oké</a:t>
            </a:r>
          </a:p>
          <a:p>
            <a:pPr marL="1821150" lvl="2" indent="-514350">
              <a:buFont typeface="+mj-lt"/>
              <a:buAutoNum type="arabicPeriod"/>
            </a:pPr>
            <a:r>
              <a:rPr lang="nl-BE"/>
              <a:t>Onafhankelijke variabele = categorisch, minstens twee groepen</a:t>
            </a:r>
            <a:r>
              <a:rPr lang="nl-BE" b="1"/>
              <a:t>: oké</a:t>
            </a:r>
          </a:p>
          <a:p>
            <a:pPr marL="1821150" lvl="2" indent="-514350">
              <a:buFont typeface="+mj-lt"/>
              <a:buAutoNum type="arabicPeriod"/>
            </a:pPr>
            <a:r>
              <a:rPr lang="nl-BE"/>
              <a:t>Onafhankelijke groepen onderzoekseenheden</a:t>
            </a:r>
            <a:r>
              <a:rPr lang="nl-BE" b="1"/>
              <a:t>: oké</a:t>
            </a:r>
            <a:endParaRPr lang="nl-BE"/>
          </a:p>
          <a:p>
            <a:pPr marL="1821150" lvl="2" indent="-514350">
              <a:buFont typeface="+mj-lt"/>
              <a:buAutoNum type="arabicPeriod"/>
            </a:pPr>
            <a:r>
              <a:rPr lang="nl-BE" b="1"/>
              <a:t>Normaliteit</a:t>
            </a:r>
            <a:r>
              <a:rPr lang="nl-BE"/>
              <a:t>: </a:t>
            </a:r>
            <a:r>
              <a:rPr lang="nl-BE" err="1"/>
              <a:t>afh</a:t>
            </a:r>
            <a:r>
              <a:rPr lang="nl-BE"/>
              <a:t>. variabele binnen elke groep normaal verdeeld </a:t>
            </a:r>
            <a:br>
              <a:rPr lang="nl-BE"/>
            </a:br>
            <a:r>
              <a:rPr lang="nl-BE"/>
              <a:t>(of CLS: n &gt; 100 voor elke groep)</a:t>
            </a:r>
          </a:p>
          <a:p>
            <a:pPr marL="2393550" lvl="3" indent="-514350"/>
            <a:r>
              <a:rPr lang="nl-BE"/>
              <a:t>Steekproefgrootte groepen controleren: </a:t>
            </a:r>
            <a:br>
              <a:rPr lang="nl-BE"/>
            </a:br>
            <a:r>
              <a:rPr lang="nl-BE"/>
              <a:t>n is telkens 222, </a:t>
            </a:r>
            <a:r>
              <a:rPr lang="nl-BE" b="1"/>
              <a:t>75</a:t>
            </a:r>
            <a:r>
              <a:rPr lang="nl-BE"/>
              <a:t> en </a:t>
            </a:r>
            <a:r>
              <a:rPr lang="nl-BE" b="1"/>
              <a:t>24 </a:t>
            </a:r>
            <a:r>
              <a:rPr lang="nl-BE" b="1">
                <a:sym typeface="Wingdings" panose="05000000000000000000" pitchFamily="2" charset="2"/>
              </a:rPr>
              <a:t> </a:t>
            </a:r>
            <a:r>
              <a:rPr lang="nl-BE"/>
              <a:t>CLS niet toepasbaar</a:t>
            </a:r>
          </a:p>
          <a:p>
            <a:pPr marL="2393550" lvl="3" indent="-514350"/>
            <a:r>
              <a:rPr lang="nl-BE" b="1">
                <a:solidFill>
                  <a:srgbClr val="C00000"/>
                </a:solidFill>
              </a:rPr>
              <a:t>Normaliteit dus nagaan</a:t>
            </a:r>
            <a:r>
              <a:rPr lang="nl-BE"/>
              <a:t> voor alle groepen (ook de groep met n = 222)</a:t>
            </a:r>
          </a:p>
          <a:p>
            <a:pPr marL="1821150" lvl="2" indent="-514350">
              <a:buFont typeface="+mj-lt"/>
              <a:buAutoNum type="arabicPeriod"/>
            </a:pPr>
            <a:r>
              <a:rPr lang="nl-BE" b="1"/>
              <a:t>Homogeniteit van varianties</a:t>
            </a:r>
            <a:r>
              <a:rPr lang="nl-BE"/>
              <a:t>: gelijke varianties van </a:t>
            </a:r>
            <a:r>
              <a:rPr lang="nl-BE" err="1"/>
              <a:t>afh</a:t>
            </a:r>
            <a:r>
              <a:rPr lang="nl-BE"/>
              <a:t>. variabele in elke groep</a:t>
            </a:r>
          </a:p>
          <a:p>
            <a:pPr marL="2393550" lvl="3" indent="-514350"/>
            <a:r>
              <a:rPr lang="nl-BE"/>
              <a:t>Checken in SPSS-output: </a:t>
            </a:r>
            <a:r>
              <a:rPr lang="nl-BE" b="1"/>
              <a:t>Levene toets</a:t>
            </a:r>
          </a:p>
          <a:p>
            <a:pPr marL="720000" lvl="1" indent="0">
              <a:buNone/>
            </a:pPr>
            <a:endParaRPr lang="nl-BE" b="1"/>
          </a:p>
          <a:p>
            <a:endParaRPr lang="nl-BE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6876C9D2-FF11-4B5B-B013-13D1514E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18</a:t>
            </a:fld>
            <a:endParaRPr lang="en-GB" noProof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30BFF7D9-FEE4-3ABC-288B-DC262724BEC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8748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15C49E-74BB-4B20-BF2C-68F451A91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nl-BE" sz="3200" b="1" i="0" u="none" strike="noStrike" kern="1200" cap="small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1E64C8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</a:rPr>
              <a:t>Opgave 1: Verband Leefsituatie x Compulsief Internetgebruik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CDE1E18-32B6-415F-BB7E-BD52DF923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b="1"/>
              <a:t>Normaliteit</a:t>
            </a:r>
            <a:endParaRPr lang="nl-BE"/>
          </a:p>
          <a:p>
            <a:pPr lvl="1"/>
            <a:r>
              <a:rPr lang="nl-BE"/>
              <a:t>Controleren of </a:t>
            </a:r>
            <a:r>
              <a:rPr lang="nl-BE" err="1"/>
              <a:t>afh</a:t>
            </a:r>
            <a:r>
              <a:rPr lang="nl-BE"/>
              <a:t>. variabele normaal verdeeld is in elke groep:</a:t>
            </a:r>
          </a:p>
          <a:p>
            <a:pPr lvl="2"/>
            <a:r>
              <a:rPr lang="nl-BE"/>
              <a:t>Splits databestand op volgens je </a:t>
            </a:r>
            <a:r>
              <a:rPr lang="nl-BE" err="1"/>
              <a:t>onafh</a:t>
            </a:r>
            <a:r>
              <a:rPr lang="nl-BE"/>
              <a:t>. variabele</a:t>
            </a:r>
          </a:p>
          <a:p>
            <a:pPr lvl="2"/>
            <a:r>
              <a:rPr lang="nl-BE"/>
              <a:t>Vraag histogrammen en maten van vorm op van </a:t>
            </a:r>
            <a:r>
              <a:rPr lang="nl-BE" err="1"/>
              <a:t>afh</a:t>
            </a:r>
            <a:r>
              <a:rPr lang="nl-BE"/>
              <a:t>. variabele: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0F04982-32BC-4777-8B6A-CA59000FF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19</a:t>
            </a:fld>
            <a:endParaRPr lang="en-GB" noProof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8E0198E1-CBC9-07CB-23DD-732529FA1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721" y="4443091"/>
            <a:ext cx="8352663" cy="229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534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28B7A-3168-440C-A60C-A036931164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2339" y="2298145"/>
            <a:ext cx="15780727" cy="2359800"/>
          </a:xfrm>
        </p:spPr>
        <p:txBody>
          <a:bodyPr/>
          <a:lstStyle/>
          <a:p>
            <a:r>
              <a:rPr lang="nl-BE"/>
              <a:t>H11 twee OF MEER gemiddelden vergelijken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DBEE7-7DB1-4468-A19F-EE1EC696AF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BE"/>
              <a:t>SPSS-WERKCOLLEGE 5</a:t>
            </a:r>
          </a:p>
        </p:txBody>
      </p:sp>
    </p:spTree>
    <p:extLst>
      <p:ext uri="{BB962C8B-B14F-4D97-AF65-F5344CB8AC3E}">
        <p14:creationId xmlns:p14="http://schemas.microsoft.com/office/powerpoint/2010/main" val="4021574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15C49E-74BB-4B20-BF2C-68F451A91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nl-BE" sz="3200" b="1" i="0" u="none" strike="noStrike" kern="1200" cap="small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1E64C8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</a:rPr>
              <a:t>Opgave 1: Verband Leefsituatie x Compulsief Internetgebruik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CDE1E18-32B6-415F-BB7E-BD52DF923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b="1"/>
              <a:t>Normaliteit</a:t>
            </a:r>
            <a:endParaRPr lang="nl-BE"/>
          </a:p>
          <a:p>
            <a:pPr lvl="1"/>
            <a:r>
              <a:rPr lang="nl-BE"/>
              <a:t>Histogram per groep: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0F04982-32BC-4777-8B6A-CA59000FF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20</a:t>
            </a:fld>
            <a:endParaRPr lang="en-GB" noProof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C38D35D-B291-42DD-8CED-E5D4BE6D8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940" y="2997058"/>
            <a:ext cx="5998982" cy="3537501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E2BD1824-B0CD-4270-9A22-19611D64621C}"/>
              </a:ext>
            </a:extLst>
          </p:cNvPr>
          <p:cNvSpPr/>
          <p:nvPr/>
        </p:nvSpPr>
        <p:spPr>
          <a:xfrm>
            <a:off x="1693200" y="6761815"/>
            <a:ext cx="13935300" cy="1110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6400" lvl="0" indent="-450000" defTabSz="4572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nl-BE" sz="2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 drie groepen zien er redelijk, maar niet 100 % normaal verdeeld uit:</a:t>
            </a:r>
          </a:p>
          <a:p>
            <a:pPr marL="1186584" lvl="1" indent="-450000" defTabSz="4572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nl-BE" sz="2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Vooral deeltijds samenwonenden (</a:t>
            </a:r>
            <a:r>
              <a:rPr lang="nl-BE" sz="2800" err="1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middenste</a:t>
            </a:r>
            <a:r>
              <a:rPr lang="nl-BE" sz="2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1C4A9D5-DAEE-4875-B7FD-1C7E109EC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90438" y="2997059"/>
            <a:ext cx="6111774" cy="3604012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DF345352-1EAD-42C8-BB34-E289D310CD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920"/>
          <a:stretch/>
        </p:blipFill>
        <p:spPr>
          <a:xfrm>
            <a:off x="11903739" y="2997057"/>
            <a:ext cx="5391709" cy="3529533"/>
          </a:xfrm>
          <a:prstGeom prst="rect">
            <a:avLst/>
          </a:prstGeom>
        </p:spPr>
      </p:pic>
      <p:sp>
        <p:nvSpPr>
          <p:cNvPr id="11" name="Rechthoek 10">
            <a:extLst>
              <a:ext uri="{FF2B5EF4-FFF2-40B4-BE49-F238E27FC236}">
                <a16:creationId xmlns:a16="http://schemas.microsoft.com/office/drawing/2014/main" id="{DC5AD61F-716B-4101-BFB9-52F0D38F505A}"/>
              </a:ext>
            </a:extLst>
          </p:cNvPr>
          <p:cNvSpPr/>
          <p:nvPr/>
        </p:nvSpPr>
        <p:spPr>
          <a:xfrm>
            <a:off x="4368537" y="3264027"/>
            <a:ext cx="1521900" cy="255350"/>
          </a:xfrm>
          <a:prstGeom prst="rect">
            <a:avLst/>
          </a:prstGeom>
          <a:noFill/>
          <a:ln w="3810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ADA5FD01-1D25-84CE-4C86-12418AA8EAA2}"/>
              </a:ext>
            </a:extLst>
          </p:cNvPr>
          <p:cNvSpPr/>
          <p:nvPr/>
        </p:nvSpPr>
        <p:spPr>
          <a:xfrm>
            <a:off x="9197163" y="3256939"/>
            <a:ext cx="2706575" cy="262438"/>
          </a:xfrm>
          <a:prstGeom prst="rect">
            <a:avLst/>
          </a:prstGeom>
          <a:noFill/>
          <a:ln w="3810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FBA98C98-1E32-3829-A0DD-DCFF797C302C}"/>
              </a:ext>
            </a:extLst>
          </p:cNvPr>
          <p:cNvSpPr/>
          <p:nvPr/>
        </p:nvSpPr>
        <p:spPr>
          <a:xfrm>
            <a:off x="15628500" y="3256939"/>
            <a:ext cx="1692209" cy="262438"/>
          </a:xfrm>
          <a:prstGeom prst="rect">
            <a:avLst/>
          </a:prstGeom>
          <a:noFill/>
          <a:ln w="3810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9324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15C49E-74BB-4B20-BF2C-68F451A91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nl-BE" sz="3200" b="1" i="0" u="none" strike="noStrike" kern="1200" cap="small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1E64C8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</a:rPr>
              <a:t>Opgave 1: Verband Leefsituatie x Compulsief Internetgebruik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CDE1E18-32B6-415F-BB7E-BD52DF923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040648"/>
          </a:xfrm>
        </p:spPr>
        <p:txBody>
          <a:bodyPr>
            <a:normAutofit/>
          </a:bodyPr>
          <a:lstStyle/>
          <a:p>
            <a:r>
              <a:rPr lang="nl-BE" b="1"/>
              <a:t>Normaliteit</a:t>
            </a:r>
            <a:endParaRPr lang="nl-BE"/>
          </a:p>
          <a:p>
            <a:pPr lvl="1"/>
            <a:r>
              <a:rPr lang="nl-BE"/>
              <a:t>Z-scores scheefheid &amp; </a:t>
            </a:r>
            <a:r>
              <a:rPr lang="nl-BE" err="1"/>
              <a:t>kurtosis</a:t>
            </a:r>
            <a:r>
              <a:rPr lang="nl-BE"/>
              <a:t> per groep:</a:t>
            </a:r>
          </a:p>
          <a:p>
            <a:pPr lvl="2"/>
            <a:r>
              <a:rPr lang="nl-BE"/>
              <a:t>Z </a:t>
            </a:r>
            <a:r>
              <a:rPr lang="nl-BE" baseline="-25000"/>
              <a:t>scheefheid voltijds</a:t>
            </a:r>
            <a:r>
              <a:rPr lang="nl-BE"/>
              <a:t> = 0,212/0.163 = 1,30</a:t>
            </a:r>
            <a:br>
              <a:rPr lang="nl-BE"/>
            </a:br>
            <a:r>
              <a:rPr lang="nl-BE"/>
              <a:t>Z </a:t>
            </a:r>
            <a:r>
              <a:rPr lang="nl-BE" baseline="-25000" err="1"/>
              <a:t>kurtosis</a:t>
            </a:r>
            <a:r>
              <a:rPr lang="nl-BE" baseline="-25000"/>
              <a:t> voltijds</a:t>
            </a:r>
            <a:r>
              <a:rPr lang="nl-BE"/>
              <a:t> = -0.496/0.325 = - 1,53</a:t>
            </a:r>
          </a:p>
          <a:p>
            <a:pPr lvl="2"/>
            <a:r>
              <a:rPr lang="nl-BE"/>
              <a:t>Z </a:t>
            </a:r>
            <a:r>
              <a:rPr lang="nl-BE" baseline="-25000"/>
              <a:t>scheefheid deeltijds</a:t>
            </a:r>
            <a:r>
              <a:rPr lang="nl-BE"/>
              <a:t> = 0.175/0.472 = 0,37</a:t>
            </a:r>
            <a:br>
              <a:rPr lang="nl-BE"/>
            </a:br>
            <a:r>
              <a:rPr lang="nl-BE"/>
              <a:t>Z </a:t>
            </a:r>
            <a:r>
              <a:rPr lang="nl-BE" baseline="-25000" err="1"/>
              <a:t>kurtosis</a:t>
            </a:r>
            <a:r>
              <a:rPr lang="nl-BE" baseline="-25000"/>
              <a:t> deeltijds</a:t>
            </a:r>
            <a:r>
              <a:rPr lang="nl-BE"/>
              <a:t> = -0.842/0.918 = - 0,92</a:t>
            </a:r>
          </a:p>
          <a:p>
            <a:pPr lvl="2"/>
            <a:r>
              <a:rPr lang="nl-BE"/>
              <a:t>Z </a:t>
            </a:r>
            <a:r>
              <a:rPr lang="nl-BE" baseline="-25000"/>
              <a:t>scheefheid niet samen</a:t>
            </a:r>
            <a:r>
              <a:rPr lang="nl-BE"/>
              <a:t> = 0.200/0.277 = 0,72</a:t>
            </a:r>
            <a:br>
              <a:rPr lang="nl-BE"/>
            </a:br>
            <a:r>
              <a:rPr lang="nl-BE"/>
              <a:t>Z </a:t>
            </a:r>
            <a:r>
              <a:rPr lang="nl-BE" baseline="-25000" err="1"/>
              <a:t>kurtosis</a:t>
            </a:r>
            <a:r>
              <a:rPr lang="nl-BE" baseline="-25000"/>
              <a:t> niet samen</a:t>
            </a:r>
            <a:r>
              <a:rPr lang="nl-BE"/>
              <a:t> = -0.459/0.548 = - 0,84</a:t>
            </a:r>
          </a:p>
          <a:p>
            <a:pPr lvl="1"/>
            <a:r>
              <a:rPr lang="nl-BE"/>
              <a:t>Alle Z-scores vallen binnen +/- 1.96:</a:t>
            </a:r>
            <a:endParaRPr lang="nl-BE" b="1"/>
          </a:p>
          <a:p>
            <a:pPr lvl="2"/>
            <a:r>
              <a:rPr lang="nl-BE" b="1"/>
              <a:t>Normaliteit is dus oké!</a:t>
            </a:r>
          </a:p>
          <a:p>
            <a:pPr marL="1821150" lvl="2" indent="-514350"/>
            <a:r>
              <a:rPr kumimoji="0" lang="nl-BE" sz="280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One-way independent ANOVA mag voorlopig</a:t>
            </a:r>
            <a:br>
              <a:rPr kumimoji="0" lang="nl-BE" sz="280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</a:br>
            <a:r>
              <a:rPr kumimoji="0" lang="nl-BE" sz="280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gebruikt worden, maar n</a:t>
            </a:r>
            <a:r>
              <a:rPr lang="nl-BE" err="1">
                <a:solidFill>
                  <a:srgbClr val="002060"/>
                </a:solidFill>
                <a:cs typeface="+mn-cs"/>
              </a:rPr>
              <a:t>og</a:t>
            </a:r>
            <a:r>
              <a:rPr lang="nl-BE">
                <a:solidFill>
                  <a:srgbClr val="002060"/>
                </a:solidFill>
                <a:cs typeface="+mn-cs"/>
              </a:rPr>
              <a:t> 5</a:t>
            </a:r>
            <a:r>
              <a:rPr lang="nl-BE" baseline="30000">
                <a:solidFill>
                  <a:srgbClr val="002060"/>
                </a:solidFill>
                <a:cs typeface="+mn-cs"/>
              </a:rPr>
              <a:t>e</a:t>
            </a:r>
            <a:r>
              <a:rPr lang="nl-BE">
                <a:solidFill>
                  <a:srgbClr val="002060"/>
                </a:solidFill>
                <a:cs typeface="+mn-cs"/>
              </a:rPr>
              <a:t> assumptie nagaan straks!</a:t>
            </a:r>
            <a:endParaRPr lang="nl-BE">
              <a:solidFill>
                <a:srgbClr val="FF000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0F04982-32BC-4777-8B6A-CA59000FF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21</a:t>
            </a:fld>
            <a:endParaRPr lang="en-GB" noProof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4DCD303-0AFD-10F8-E622-3F565537D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5201" y="2013892"/>
            <a:ext cx="4646594" cy="646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11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A004925-A370-44E2-A732-52A6295CB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nl-BE" sz="3200" b="1" i="0" u="none" strike="noStrike" kern="1200" cap="small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1E64C8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</a:rPr>
              <a:t>Opgave 1: Verband Leefsituatie x Compulsief Internetgebruik</a:t>
            </a:r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218D92A-74AD-49F8-A8A9-AD801B689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b="1"/>
              <a:t>Stap 3. </a:t>
            </a:r>
            <a:r>
              <a:rPr lang="nl-BE"/>
              <a:t>Hypothesen formuleren</a:t>
            </a:r>
          </a:p>
          <a:p>
            <a:pPr marL="720000" lvl="1" indent="0">
              <a:buNone/>
            </a:pPr>
            <a:endParaRPr lang="nl-BE" b="1"/>
          </a:p>
          <a:p>
            <a:endParaRPr lang="nl-BE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6876C9D2-FF11-4B5B-B013-13D1514E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22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15517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A004925-A370-44E2-A732-52A6295CB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nl-BE" sz="3200" b="1" i="0" u="none" strike="noStrike" kern="1200" cap="small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1E64C8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</a:rPr>
              <a:t>Opgave 1: Verband Leefsituatie x Compulsief Internetgebruik</a:t>
            </a:r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218D92A-74AD-49F8-A8A9-AD801B689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b="1"/>
              <a:t>Stap 3. </a:t>
            </a:r>
            <a:r>
              <a:rPr lang="nl-BE"/>
              <a:t>Hypothesen formuleren</a:t>
            </a:r>
          </a:p>
          <a:p>
            <a:pPr lvl="1"/>
            <a:r>
              <a:rPr lang="nl-BE"/>
              <a:t>Best tweezijdig toetsen!</a:t>
            </a:r>
          </a:p>
          <a:p>
            <a:endParaRPr lang="nl-BE"/>
          </a:p>
          <a:p>
            <a:pPr marL="720000" lvl="1" indent="0">
              <a:buNone/>
            </a:pPr>
            <a:r>
              <a:rPr lang="nl-BE" b="1"/>
              <a:t>	H</a:t>
            </a:r>
            <a:r>
              <a:rPr lang="nl-BE" b="1" baseline="-25000"/>
              <a:t>0</a:t>
            </a:r>
            <a:r>
              <a:rPr lang="nl-BE" b="1"/>
              <a:t>:	</a:t>
            </a:r>
            <a:r>
              <a:rPr lang="nl-BE" i="1"/>
              <a:t>Er is geen verband tussen leefsituatie en compulsief internetgebruik: de drie  					groepen verschillen gemiddeld niet van elkaar in compulsief internetgebruik.</a:t>
            </a:r>
            <a:br>
              <a:rPr lang="nl-BE" i="1"/>
            </a:br>
            <a:endParaRPr lang="nl-BE" b="1"/>
          </a:p>
          <a:p>
            <a:pPr marL="720000" lvl="1" indent="0">
              <a:buNone/>
            </a:pPr>
            <a:r>
              <a:rPr lang="nl-BE" b="1"/>
              <a:t>	H</a:t>
            </a:r>
            <a:r>
              <a:rPr lang="nl-BE" b="1" baseline="-25000"/>
              <a:t>A</a:t>
            </a:r>
            <a:r>
              <a:rPr lang="nl-BE" b="1"/>
              <a:t>:	</a:t>
            </a:r>
            <a:r>
              <a:rPr lang="nl-BE" i="1"/>
              <a:t>Er is een verband tussen leefsituatie en compulsief internetgebruik: de drie  					groepen verschillen gemiddeld van elkaar in compulsief internetgebruik.</a:t>
            </a:r>
            <a:endParaRPr lang="nl-BE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6876C9D2-FF11-4B5B-B013-13D1514E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23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4622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A004925-A370-44E2-A732-52A6295CB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nl-BE" sz="3200" b="1" i="0" u="none" strike="noStrike" kern="1200" cap="small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1E64C8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</a:rPr>
              <a:t>Opgave 1: Verband Leefsituatie x Compulsief Internetgebruik</a:t>
            </a:r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218D92A-74AD-49F8-A8A9-AD801B689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b="1"/>
              <a:t>Stap 4. </a:t>
            </a:r>
            <a:r>
              <a:rPr lang="nl-BE"/>
              <a:t>Significantieniveau bepalen</a:t>
            </a:r>
          </a:p>
          <a:p>
            <a:pPr marL="1306800" lvl="2" indent="0">
              <a:buNone/>
            </a:pPr>
            <a:endParaRPr lang="nl-BE"/>
          </a:p>
          <a:p>
            <a:pPr marL="1306800" lvl="2" indent="0">
              <a:buNone/>
            </a:pPr>
            <a:endParaRPr lang="nl-BE"/>
          </a:p>
          <a:p>
            <a:pPr marL="1306800" lvl="2" indent="0">
              <a:buNone/>
            </a:pPr>
            <a:endParaRPr lang="nl-BE"/>
          </a:p>
          <a:p>
            <a:pPr marL="1306800" lvl="2" indent="0">
              <a:buNone/>
            </a:pPr>
            <a:endParaRPr lang="nl-BE"/>
          </a:p>
          <a:p>
            <a:r>
              <a:rPr lang="nl-BE" b="1"/>
              <a:t>Stap 5. </a:t>
            </a:r>
            <a:r>
              <a:rPr lang="nl-BE"/>
              <a:t>Toetsingsgrootheid en p-waarde berekenen</a:t>
            </a:r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B279C2AF-5DFA-4259-A33E-340B3E2D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24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330604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A004925-A370-44E2-A732-52A6295CB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nl-BE" sz="3200" b="1" i="0" u="none" strike="noStrike" kern="1200" cap="small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1E64C8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</a:rPr>
              <a:t>Opgave 1: Verband Leefsituatie x Compulsief Internetgebruik</a:t>
            </a:r>
            <a:endParaRPr lang="nl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jdelijke aanduiding voor inhoud 5">
                <a:extLst>
                  <a:ext uri="{FF2B5EF4-FFF2-40B4-BE49-F238E27FC236}">
                    <a16:creationId xmlns:a16="http://schemas.microsoft.com/office/drawing/2014/main" id="{D218D92A-74AD-49F8-A8A9-AD801B689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nl-BE" b="1"/>
                  <a:t>Stap 4. </a:t>
                </a:r>
                <a:r>
                  <a:rPr lang="nl-BE"/>
                  <a:t>Significantieniveau bepalen</a:t>
                </a:r>
              </a:p>
              <a:p>
                <a:pPr lvl="1"/>
                <a:r>
                  <a:rPr lang="nl-BE"/>
                  <a:t>Minimaal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nl-BE"/>
                  <a:t> = .05</a:t>
                </a:r>
              </a:p>
              <a:p>
                <a:pPr lvl="1"/>
                <a:r>
                  <a:rPr lang="nl-BE"/>
                  <a:t>Wanneer n &gt; 400: beter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nl-BE"/>
                  <a:t> = .01</a:t>
                </a:r>
              </a:p>
              <a:p>
                <a:pPr lvl="2"/>
                <a:r>
                  <a:rPr lang="nl-BE"/>
                  <a:t>n = 321, </a:t>
                </a:r>
                <a:r>
                  <a:rPr lang="nl-BE" b="1"/>
                  <a:t>dus hanteer .05</a:t>
                </a:r>
              </a:p>
              <a:p>
                <a:pPr marL="1306800" lvl="2" indent="0">
                  <a:buNone/>
                </a:pPr>
                <a:endParaRPr lang="nl-BE"/>
              </a:p>
              <a:p>
                <a:r>
                  <a:rPr lang="nl-BE" b="1"/>
                  <a:t>Stap 5. </a:t>
                </a:r>
                <a:r>
                  <a:rPr lang="nl-BE"/>
                  <a:t>Toetsingsgrootheid en p-waarde berekenen</a:t>
                </a:r>
              </a:p>
              <a:p>
                <a:pPr lvl="1"/>
                <a:r>
                  <a:rPr lang="nl-BE" b="1" err="1"/>
                  <a:t>Eta-squared</a:t>
                </a:r>
                <a:r>
                  <a:rPr lang="nl-BE" b="1"/>
                  <a:t> (</a:t>
                </a:r>
                <a:r>
                  <a:rPr lang="el-GR" b="1"/>
                  <a:t>η</a:t>
                </a:r>
                <a:r>
                  <a:rPr lang="nl-BE" b="1" baseline="30000"/>
                  <a:t>2</a:t>
                </a:r>
                <a:r>
                  <a:rPr lang="nl-BE" b="1"/>
                  <a:t>) </a:t>
                </a:r>
                <a:r>
                  <a:rPr lang="nl-BE"/>
                  <a:t>bij </a:t>
                </a:r>
                <a:r>
                  <a:rPr lang="nl-BE" err="1"/>
                  <a:t>one</a:t>
                </a:r>
                <a:r>
                  <a:rPr lang="nl-BE"/>
                  <a:t>-way independent ANOVA</a:t>
                </a:r>
              </a:p>
              <a:p>
                <a:pPr lvl="2"/>
                <a:r>
                  <a:rPr lang="nl-BE"/>
                  <a:t>Berekend door SPSS</a:t>
                </a:r>
              </a:p>
            </p:txBody>
          </p:sp>
        </mc:Choice>
        <mc:Fallback xmlns="">
          <p:sp>
            <p:nvSpPr>
              <p:cNvPr id="6" name="Tijdelijke aanduiding voor inhoud 5">
                <a:extLst>
                  <a:ext uri="{FF2B5EF4-FFF2-40B4-BE49-F238E27FC236}">
                    <a16:creationId xmlns:a16="http://schemas.microsoft.com/office/drawing/2014/main" id="{D218D92A-74AD-49F8-A8A9-AD801B689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" t="-5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B279C2AF-5DFA-4259-A33E-340B3E2D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25</a:t>
            </a:fld>
            <a:endParaRPr lang="en-GB" noProof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1A62108-2643-D18D-5B56-38CCB87FA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33282" y="6109474"/>
            <a:ext cx="7223927" cy="335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83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A004925-A370-44E2-A732-52A6295CB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nl-BE" sz="3200" b="1" i="0" u="none" strike="noStrike" kern="1200" cap="small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1E64C8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</a:rPr>
              <a:t>Opgave 1: Verband Leefsituatie x Compulsief Internetgebruik</a:t>
            </a:r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218D92A-74AD-49F8-A8A9-AD801B689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164888"/>
          </a:xfrm>
        </p:spPr>
        <p:txBody>
          <a:bodyPr>
            <a:normAutofit/>
          </a:bodyPr>
          <a:lstStyle/>
          <a:p>
            <a:r>
              <a:rPr lang="nl-BE" b="1" err="1"/>
              <a:t>One</a:t>
            </a:r>
            <a:r>
              <a:rPr lang="nl-BE" b="1"/>
              <a:t>-way independent ANOVA in SPSS: </a:t>
            </a:r>
            <a:br>
              <a:rPr lang="nl-BE" b="1"/>
            </a:br>
            <a:r>
              <a:rPr lang="nl-BE" i="1" err="1">
                <a:sym typeface="Wingdings" panose="05000000000000000000" pitchFamily="2" charset="2"/>
              </a:rPr>
              <a:t>Analyze</a:t>
            </a:r>
            <a:r>
              <a:rPr lang="nl-BE" i="1"/>
              <a:t> ›› </a:t>
            </a:r>
            <a:r>
              <a:rPr lang="nl-BE" i="1" err="1"/>
              <a:t>Compare</a:t>
            </a:r>
            <a:r>
              <a:rPr lang="nl-BE" i="1"/>
              <a:t> Means ›› </a:t>
            </a:r>
            <a:r>
              <a:rPr lang="nl-BE" i="1" err="1"/>
              <a:t>One</a:t>
            </a:r>
            <a:r>
              <a:rPr lang="nl-BE" i="1"/>
              <a:t>-way ANOVA</a:t>
            </a:r>
          </a:p>
          <a:p>
            <a:pPr lvl="1"/>
            <a:endParaRPr lang="nl-BE" i="1"/>
          </a:p>
          <a:p>
            <a:pPr lvl="1"/>
            <a:endParaRPr lang="nl-BE" i="1"/>
          </a:p>
          <a:p>
            <a:pPr lvl="1"/>
            <a:endParaRPr lang="nl-BE" i="1"/>
          </a:p>
          <a:p>
            <a:pPr lvl="1"/>
            <a:endParaRPr lang="nl-BE" i="1"/>
          </a:p>
          <a:p>
            <a:pPr lvl="1"/>
            <a:endParaRPr lang="nl-BE" i="1"/>
          </a:p>
          <a:p>
            <a:pPr lvl="1"/>
            <a:endParaRPr lang="nl-BE" i="1"/>
          </a:p>
          <a:p>
            <a:pPr lvl="1"/>
            <a:endParaRPr lang="nl-BE" i="1"/>
          </a:p>
          <a:p>
            <a:pPr marL="720000" lvl="1" indent="0">
              <a:buNone/>
            </a:pPr>
            <a:endParaRPr lang="nl-BE"/>
          </a:p>
          <a:p>
            <a:endParaRPr lang="nl-BE"/>
          </a:p>
        </p:txBody>
      </p:sp>
      <p:pic>
        <p:nvPicPr>
          <p:cNvPr id="3" name="Tijdelijke aanduiding voor inhoud 2">
            <a:extLst>
              <a:ext uri="{FF2B5EF4-FFF2-40B4-BE49-F238E27FC236}">
                <a16:creationId xmlns:a16="http://schemas.microsoft.com/office/drawing/2014/main" id="{127CEAC5-BDD0-4C30-B46C-6723A4093A6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7681" y="4049467"/>
            <a:ext cx="9094763" cy="4704187"/>
          </a:xfrm>
        </p:spPr>
      </p:pic>
      <p:pic>
        <p:nvPicPr>
          <p:cNvPr id="8" name="Tijdelijke aanduiding voor inhoud 10">
            <a:extLst>
              <a:ext uri="{FF2B5EF4-FFF2-40B4-BE49-F238E27FC236}">
                <a16:creationId xmlns:a16="http://schemas.microsoft.com/office/drawing/2014/main" id="{A5241E6A-32AD-4B71-91D7-941CB76BB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65" y="2935144"/>
            <a:ext cx="8044716" cy="3518700"/>
          </a:xfrm>
          <a:prstGeom prst="rect">
            <a:avLst/>
          </a:prstGeom>
        </p:spPr>
      </p:pic>
      <p:grpSp>
        <p:nvGrpSpPr>
          <p:cNvPr id="9" name="Groep 8">
            <a:extLst>
              <a:ext uri="{FF2B5EF4-FFF2-40B4-BE49-F238E27FC236}">
                <a16:creationId xmlns:a16="http://schemas.microsoft.com/office/drawing/2014/main" id="{9CC1CFB6-59E5-4C44-8E41-51C238292A7F}"/>
              </a:ext>
            </a:extLst>
          </p:cNvPr>
          <p:cNvGrpSpPr/>
          <p:nvPr/>
        </p:nvGrpSpPr>
        <p:grpSpPr>
          <a:xfrm>
            <a:off x="7568610" y="5942229"/>
            <a:ext cx="1094875" cy="511615"/>
            <a:chOff x="11574378" y="2683042"/>
            <a:chExt cx="1094875" cy="511615"/>
          </a:xfrm>
        </p:grpSpPr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949FB1BE-2911-4514-A316-7801032DADD7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1" name="Tekstvak 10">
              <a:extLst>
                <a:ext uri="{FF2B5EF4-FFF2-40B4-BE49-F238E27FC236}">
                  <a16:creationId xmlns:a16="http://schemas.microsoft.com/office/drawing/2014/main" id="{B08CDE83-D5BE-4FDF-869D-8BD6F94E35AE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grpSp>
        <p:nvGrpSpPr>
          <p:cNvPr id="13" name="Groep 12">
            <a:extLst>
              <a:ext uri="{FF2B5EF4-FFF2-40B4-BE49-F238E27FC236}">
                <a16:creationId xmlns:a16="http://schemas.microsoft.com/office/drawing/2014/main" id="{74848B95-A8B6-4190-8A76-5925125ED4B9}"/>
              </a:ext>
            </a:extLst>
          </p:cNvPr>
          <p:cNvGrpSpPr/>
          <p:nvPr/>
        </p:nvGrpSpPr>
        <p:grpSpPr>
          <a:xfrm>
            <a:off x="12048213" y="5247871"/>
            <a:ext cx="1094875" cy="511615"/>
            <a:chOff x="11574378" y="2683042"/>
            <a:chExt cx="1094875" cy="511615"/>
          </a:xfrm>
        </p:grpSpPr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6565BC84-02AD-4630-86A9-2CE9B2A3F8D0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5" name="Tekstvak 14">
              <a:extLst>
                <a:ext uri="{FF2B5EF4-FFF2-40B4-BE49-F238E27FC236}">
                  <a16:creationId xmlns:a16="http://schemas.microsoft.com/office/drawing/2014/main" id="{E2D8A236-B456-41BE-A57F-097C4DF3A0B4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</p:grpSp>
      <p:cxnSp>
        <p:nvCxnSpPr>
          <p:cNvPr id="16" name="Rechte verbindingslijn met pijl 18">
            <a:extLst>
              <a:ext uri="{FF2B5EF4-FFF2-40B4-BE49-F238E27FC236}">
                <a16:creationId xmlns:a16="http://schemas.microsoft.com/office/drawing/2014/main" id="{11B08AB0-D1EA-48C6-9877-20FEF54C6D59}"/>
              </a:ext>
            </a:extLst>
          </p:cNvPr>
          <p:cNvCxnSpPr>
            <a:cxnSpLocks/>
          </p:cNvCxnSpPr>
          <p:nvPr/>
        </p:nvCxnSpPr>
        <p:spPr>
          <a:xfrm flipV="1">
            <a:off x="10902121" y="5054253"/>
            <a:ext cx="1567535" cy="555627"/>
          </a:xfrm>
          <a:prstGeom prst="straightConnector1">
            <a:avLst/>
          </a:prstGeom>
          <a:ln w="57150">
            <a:solidFill>
              <a:srgbClr val="D6780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met pijl 18">
            <a:extLst>
              <a:ext uri="{FF2B5EF4-FFF2-40B4-BE49-F238E27FC236}">
                <a16:creationId xmlns:a16="http://schemas.microsoft.com/office/drawing/2014/main" id="{3086E10F-F7AE-47B1-A99E-228250FF8227}"/>
              </a:ext>
            </a:extLst>
          </p:cNvPr>
          <p:cNvCxnSpPr>
            <a:cxnSpLocks/>
          </p:cNvCxnSpPr>
          <p:nvPr/>
        </p:nvCxnSpPr>
        <p:spPr>
          <a:xfrm>
            <a:off x="10902121" y="7102305"/>
            <a:ext cx="1567535" cy="401768"/>
          </a:xfrm>
          <a:prstGeom prst="straightConnector1">
            <a:avLst/>
          </a:prstGeom>
          <a:ln w="57150">
            <a:solidFill>
              <a:srgbClr val="D6780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ep 27">
            <a:extLst>
              <a:ext uri="{FF2B5EF4-FFF2-40B4-BE49-F238E27FC236}">
                <a16:creationId xmlns:a16="http://schemas.microsoft.com/office/drawing/2014/main" id="{934B43BD-5546-4994-9FB6-47934D7E33A3}"/>
              </a:ext>
            </a:extLst>
          </p:cNvPr>
          <p:cNvGrpSpPr/>
          <p:nvPr/>
        </p:nvGrpSpPr>
        <p:grpSpPr>
          <a:xfrm>
            <a:off x="11987882" y="6822409"/>
            <a:ext cx="1094875" cy="511615"/>
            <a:chOff x="11574378" y="2683042"/>
            <a:chExt cx="1094875" cy="511615"/>
          </a:xfrm>
        </p:grpSpPr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165D605A-8A68-4F7C-8A0B-47F10F197DE3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0" name="Tekstvak 29">
              <a:extLst>
                <a:ext uri="{FF2B5EF4-FFF2-40B4-BE49-F238E27FC236}">
                  <a16:creationId xmlns:a16="http://schemas.microsoft.com/office/drawing/2014/main" id="{8C9A025B-CEC7-454F-90F3-DCA3ABCD5003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</p:grpSp>
      <p:sp>
        <p:nvSpPr>
          <p:cNvPr id="31" name="Tijdelijke aanduiding voor dianummer 3">
            <a:extLst>
              <a:ext uri="{FF2B5EF4-FFF2-40B4-BE49-F238E27FC236}">
                <a16:creationId xmlns:a16="http://schemas.microsoft.com/office/drawing/2014/main" id="{A3471519-90BA-4B30-B687-61F2BBF36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263830" y="8959510"/>
            <a:ext cx="921880" cy="519289"/>
          </a:xfrm>
        </p:spPr>
        <p:txBody>
          <a:bodyPr/>
          <a:lstStyle/>
          <a:p>
            <a:fld id="{7AE184E0-0BD4-4705-A12B-9B71DDE63301}" type="slidenum">
              <a:rPr lang="en-GB" noProof="0" smtClean="0"/>
              <a:t>26</a:t>
            </a:fld>
            <a:endParaRPr lang="en-GB" noProof="0"/>
          </a:p>
        </p:txBody>
      </p:sp>
      <p:grpSp>
        <p:nvGrpSpPr>
          <p:cNvPr id="21" name="Groep 20">
            <a:extLst>
              <a:ext uri="{FF2B5EF4-FFF2-40B4-BE49-F238E27FC236}">
                <a16:creationId xmlns:a16="http://schemas.microsoft.com/office/drawing/2014/main" id="{20A981D7-A7E5-4D73-AF05-171DE94228AE}"/>
              </a:ext>
            </a:extLst>
          </p:cNvPr>
          <p:cNvGrpSpPr/>
          <p:nvPr/>
        </p:nvGrpSpPr>
        <p:grpSpPr>
          <a:xfrm>
            <a:off x="11999915" y="7698874"/>
            <a:ext cx="1094875" cy="511615"/>
            <a:chOff x="11574378" y="2683042"/>
            <a:chExt cx="1094875" cy="511615"/>
          </a:xfrm>
        </p:grpSpPr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7EFA0FA-57BE-4070-A1B8-7C47C0878EC6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3" name="Tekstvak 22">
              <a:extLst>
                <a:ext uri="{FF2B5EF4-FFF2-40B4-BE49-F238E27FC236}">
                  <a16:creationId xmlns:a16="http://schemas.microsoft.com/office/drawing/2014/main" id="{6C98EBB8-2D38-4B0B-AFDC-5374C81B9F73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</p:grpSp>
      <p:grpSp>
        <p:nvGrpSpPr>
          <p:cNvPr id="26" name="Groep 25">
            <a:extLst>
              <a:ext uri="{FF2B5EF4-FFF2-40B4-BE49-F238E27FC236}">
                <a16:creationId xmlns:a16="http://schemas.microsoft.com/office/drawing/2014/main" id="{9D5645BC-CD74-4587-95BD-3153464CB681}"/>
              </a:ext>
            </a:extLst>
          </p:cNvPr>
          <p:cNvGrpSpPr/>
          <p:nvPr/>
        </p:nvGrpSpPr>
        <p:grpSpPr>
          <a:xfrm>
            <a:off x="15784783" y="4862057"/>
            <a:ext cx="1094875" cy="511615"/>
            <a:chOff x="11574378" y="2683042"/>
            <a:chExt cx="1094875" cy="511615"/>
          </a:xfrm>
        </p:grpSpPr>
        <p:sp>
          <p:nvSpPr>
            <p:cNvPr id="32" name="Ovaal 31">
              <a:extLst>
                <a:ext uri="{FF2B5EF4-FFF2-40B4-BE49-F238E27FC236}">
                  <a16:creationId xmlns:a16="http://schemas.microsoft.com/office/drawing/2014/main" id="{642587EB-1F8F-4FDF-A3D4-AF6A3B9BA167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kstvak 32">
              <a:extLst>
                <a:ext uri="{FF2B5EF4-FFF2-40B4-BE49-F238E27FC236}">
                  <a16:creationId xmlns:a16="http://schemas.microsoft.com/office/drawing/2014/main" id="{DF89C584-8EA4-4ADF-BC95-D9606DF61BE7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97522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Afbeelding 33">
            <a:extLst>
              <a:ext uri="{FF2B5EF4-FFF2-40B4-BE49-F238E27FC236}">
                <a16:creationId xmlns:a16="http://schemas.microsoft.com/office/drawing/2014/main" id="{30FACCE3-80D9-4C83-BEB3-A34C59A62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44" y="1566413"/>
            <a:ext cx="7213840" cy="5813725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3A004925-A370-44E2-A732-52A6295CB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nl-BE" sz="3200" b="1" i="0" u="none" strike="noStrike" kern="1200" cap="small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1E64C8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</a:rPr>
              <a:t>Opgave 1: Verband Leefsituatie x Compulsief Internetgebruik</a:t>
            </a:r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218D92A-74AD-49F8-A8A9-AD801B689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164888"/>
          </a:xfrm>
        </p:spPr>
        <p:txBody>
          <a:bodyPr>
            <a:normAutofit/>
          </a:bodyPr>
          <a:lstStyle/>
          <a:p>
            <a:pPr marL="720000" lvl="1" indent="0">
              <a:buNone/>
            </a:pPr>
            <a:endParaRPr lang="nl-BE" i="1"/>
          </a:p>
          <a:p>
            <a:pPr lvl="1"/>
            <a:endParaRPr lang="nl-BE" i="1"/>
          </a:p>
          <a:p>
            <a:pPr lvl="1"/>
            <a:endParaRPr lang="nl-BE" i="1"/>
          </a:p>
          <a:p>
            <a:pPr lvl="1"/>
            <a:endParaRPr lang="nl-BE" i="1"/>
          </a:p>
          <a:p>
            <a:pPr lvl="1"/>
            <a:endParaRPr lang="nl-BE" i="1"/>
          </a:p>
          <a:p>
            <a:pPr lvl="1"/>
            <a:endParaRPr lang="nl-BE" i="1"/>
          </a:p>
          <a:p>
            <a:pPr lvl="1"/>
            <a:endParaRPr lang="nl-BE" i="1"/>
          </a:p>
          <a:p>
            <a:pPr marL="720000" lvl="1" indent="0">
              <a:buNone/>
            </a:pPr>
            <a:endParaRPr lang="nl-BE"/>
          </a:p>
          <a:p>
            <a:endParaRPr lang="nl-BE"/>
          </a:p>
        </p:txBody>
      </p:sp>
      <p:pic>
        <p:nvPicPr>
          <p:cNvPr id="3" name="Tijdelijke aanduiding voor inhoud 2">
            <a:extLst>
              <a:ext uri="{FF2B5EF4-FFF2-40B4-BE49-F238E27FC236}">
                <a16:creationId xmlns:a16="http://schemas.microsoft.com/office/drawing/2014/main" id="{127CEAC5-BDD0-4C30-B46C-6723A4093A6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5351" y="1811652"/>
            <a:ext cx="8323380" cy="4305196"/>
          </a:xfrm>
        </p:spPr>
      </p:pic>
      <p:sp>
        <p:nvSpPr>
          <p:cNvPr id="31" name="Tijdelijke aanduiding voor dianummer 3">
            <a:extLst>
              <a:ext uri="{FF2B5EF4-FFF2-40B4-BE49-F238E27FC236}">
                <a16:creationId xmlns:a16="http://schemas.microsoft.com/office/drawing/2014/main" id="{A3471519-90BA-4B30-B687-61F2BBF36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263830" y="8959510"/>
            <a:ext cx="921880" cy="519289"/>
          </a:xfrm>
        </p:spPr>
        <p:txBody>
          <a:bodyPr/>
          <a:lstStyle/>
          <a:p>
            <a:fld id="{7AE184E0-0BD4-4705-A12B-9B71DDE63301}" type="slidenum">
              <a:rPr lang="en-GB" noProof="0" smtClean="0"/>
              <a:t>27</a:t>
            </a:fld>
            <a:endParaRPr lang="en-GB" noProof="0"/>
          </a:p>
        </p:txBody>
      </p:sp>
      <p:grpSp>
        <p:nvGrpSpPr>
          <p:cNvPr id="35" name="Groep 34">
            <a:extLst>
              <a:ext uri="{FF2B5EF4-FFF2-40B4-BE49-F238E27FC236}">
                <a16:creationId xmlns:a16="http://schemas.microsoft.com/office/drawing/2014/main" id="{AB2C7FC8-33CF-431B-B321-5BDE95CD7471}"/>
              </a:ext>
            </a:extLst>
          </p:cNvPr>
          <p:cNvGrpSpPr/>
          <p:nvPr/>
        </p:nvGrpSpPr>
        <p:grpSpPr>
          <a:xfrm>
            <a:off x="52169" y="2559952"/>
            <a:ext cx="1094875" cy="511615"/>
            <a:chOff x="11574378" y="2683042"/>
            <a:chExt cx="1094875" cy="511615"/>
          </a:xfrm>
        </p:grpSpPr>
        <p:sp>
          <p:nvSpPr>
            <p:cNvPr id="36" name="Ovaal 35">
              <a:extLst>
                <a:ext uri="{FF2B5EF4-FFF2-40B4-BE49-F238E27FC236}">
                  <a16:creationId xmlns:a16="http://schemas.microsoft.com/office/drawing/2014/main" id="{62D1AE8B-862B-42DC-98D0-832656698CA4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Tekstvak 36">
              <a:extLst>
                <a:ext uri="{FF2B5EF4-FFF2-40B4-BE49-F238E27FC236}">
                  <a16:creationId xmlns:a16="http://schemas.microsoft.com/office/drawing/2014/main" id="{1080A855-7646-40F6-8290-2208CEAFE932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6</a:t>
              </a:r>
            </a:p>
          </p:txBody>
        </p:sp>
      </p:grpSp>
      <p:grpSp>
        <p:nvGrpSpPr>
          <p:cNvPr id="38" name="Groep 37">
            <a:extLst>
              <a:ext uri="{FF2B5EF4-FFF2-40B4-BE49-F238E27FC236}">
                <a16:creationId xmlns:a16="http://schemas.microsoft.com/office/drawing/2014/main" id="{AAC41CFE-A5EB-4167-A096-225887150665}"/>
              </a:ext>
            </a:extLst>
          </p:cNvPr>
          <p:cNvGrpSpPr/>
          <p:nvPr/>
        </p:nvGrpSpPr>
        <p:grpSpPr>
          <a:xfrm>
            <a:off x="2193817" y="6789879"/>
            <a:ext cx="1094875" cy="511615"/>
            <a:chOff x="11574378" y="2683042"/>
            <a:chExt cx="1094875" cy="511615"/>
          </a:xfrm>
        </p:grpSpPr>
        <p:sp>
          <p:nvSpPr>
            <p:cNvPr id="39" name="Ovaal 38">
              <a:extLst>
                <a:ext uri="{FF2B5EF4-FFF2-40B4-BE49-F238E27FC236}">
                  <a16:creationId xmlns:a16="http://schemas.microsoft.com/office/drawing/2014/main" id="{6C8B6A74-0A4B-456C-B879-565B9E14A881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0" name="Tekstvak 39">
              <a:extLst>
                <a:ext uri="{FF2B5EF4-FFF2-40B4-BE49-F238E27FC236}">
                  <a16:creationId xmlns:a16="http://schemas.microsoft.com/office/drawing/2014/main" id="{5E5178FC-DADF-4536-B5F7-23F9DCFB03C2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7</a:t>
              </a:r>
            </a:p>
          </p:txBody>
        </p: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300D482C-E9ED-42C7-A337-47B1EEAB4F75}"/>
              </a:ext>
            </a:extLst>
          </p:cNvPr>
          <p:cNvGrpSpPr/>
          <p:nvPr/>
        </p:nvGrpSpPr>
        <p:grpSpPr>
          <a:xfrm>
            <a:off x="15629895" y="2845813"/>
            <a:ext cx="1094875" cy="511615"/>
            <a:chOff x="11574378" y="2683042"/>
            <a:chExt cx="1094875" cy="511615"/>
          </a:xfrm>
        </p:grpSpPr>
        <p:sp>
          <p:nvSpPr>
            <p:cNvPr id="42" name="Ovaal 41">
              <a:extLst>
                <a:ext uri="{FF2B5EF4-FFF2-40B4-BE49-F238E27FC236}">
                  <a16:creationId xmlns:a16="http://schemas.microsoft.com/office/drawing/2014/main" id="{05BCB093-E8F4-46E6-9D3B-11FF10F9FEC3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kstvak 42">
              <a:extLst>
                <a:ext uri="{FF2B5EF4-FFF2-40B4-BE49-F238E27FC236}">
                  <a16:creationId xmlns:a16="http://schemas.microsoft.com/office/drawing/2014/main" id="{64CEC058-7528-4124-AFC3-24F4C984B872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8</a:t>
              </a:r>
            </a:p>
          </p:txBody>
        </p:sp>
      </p:grpSp>
      <p:pic>
        <p:nvPicPr>
          <p:cNvPr id="2" name="Afbeelding 1">
            <a:extLst>
              <a:ext uri="{FF2B5EF4-FFF2-40B4-BE49-F238E27FC236}">
                <a16:creationId xmlns:a16="http://schemas.microsoft.com/office/drawing/2014/main" id="{B99CDBF8-68E7-429E-9441-766B02E05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592" y="4432227"/>
            <a:ext cx="3589725" cy="4883696"/>
          </a:xfrm>
          <a:prstGeom prst="rect">
            <a:avLst/>
          </a:prstGeom>
        </p:spPr>
      </p:pic>
      <p:grpSp>
        <p:nvGrpSpPr>
          <p:cNvPr id="26" name="Groep 25">
            <a:extLst>
              <a:ext uri="{FF2B5EF4-FFF2-40B4-BE49-F238E27FC236}">
                <a16:creationId xmlns:a16="http://schemas.microsoft.com/office/drawing/2014/main" id="{9D5645BC-CD74-4587-95BD-3153464CB681}"/>
              </a:ext>
            </a:extLst>
          </p:cNvPr>
          <p:cNvGrpSpPr/>
          <p:nvPr/>
        </p:nvGrpSpPr>
        <p:grpSpPr>
          <a:xfrm>
            <a:off x="6936346" y="4786578"/>
            <a:ext cx="1094875" cy="511615"/>
            <a:chOff x="11574378" y="2683042"/>
            <a:chExt cx="1094875" cy="511615"/>
          </a:xfrm>
        </p:grpSpPr>
        <p:sp>
          <p:nvSpPr>
            <p:cNvPr id="32" name="Ovaal 31">
              <a:extLst>
                <a:ext uri="{FF2B5EF4-FFF2-40B4-BE49-F238E27FC236}">
                  <a16:creationId xmlns:a16="http://schemas.microsoft.com/office/drawing/2014/main" id="{642587EB-1F8F-4FDF-A3D4-AF6A3B9BA167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kstvak 32">
              <a:extLst>
                <a:ext uri="{FF2B5EF4-FFF2-40B4-BE49-F238E27FC236}">
                  <a16:creationId xmlns:a16="http://schemas.microsoft.com/office/drawing/2014/main" id="{DF89C584-8EA4-4ADF-BC95-D9606DF61BE7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9</a:t>
              </a:r>
            </a:p>
          </p:txBody>
        </p:sp>
      </p:grpSp>
      <p:grpSp>
        <p:nvGrpSpPr>
          <p:cNvPr id="45" name="Groep 44">
            <a:extLst>
              <a:ext uri="{FF2B5EF4-FFF2-40B4-BE49-F238E27FC236}">
                <a16:creationId xmlns:a16="http://schemas.microsoft.com/office/drawing/2014/main" id="{506F70AD-4B05-413E-ADCE-4745A184EBF5}"/>
              </a:ext>
            </a:extLst>
          </p:cNvPr>
          <p:cNvGrpSpPr/>
          <p:nvPr/>
        </p:nvGrpSpPr>
        <p:grpSpPr>
          <a:xfrm>
            <a:off x="7294701" y="8828671"/>
            <a:ext cx="1082842" cy="424612"/>
            <a:chOff x="11531675" y="2745957"/>
            <a:chExt cx="1082842" cy="424612"/>
          </a:xfrm>
        </p:grpSpPr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1ACA7DDB-1F82-4D89-9960-F0D928A82BEC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7" name="Tekstvak 46">
              <a:extLst>
                <a:ext uri="{FF2B5EF4-FFF2-40B4-BE49-F238E27FC236}">
                  <a16:creationId xmlns:a16="http://schemas.microsoft.com/office/drawing/2014/main" id="{D09E2FFE-B0CB-4A11-8607-95CE1F99E383}"/>
                </a:ext>
              </a:extLst>
            </p:cNvPr>
            <p:cNvSpPr txBox="1"/>
            <p:nvPr/>
          </p:nvSpPr>
          <p:spPr>
            <a:xfrm>
              <a:off x="11531675" y="2745957"/>
              <a:ext cx="1082842" cy="422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00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10</a:t>
              </a:r>
            </a:p>
          </p:txBody>
        </p:sp>
      </p:grpSp>
      <p:grpSp>
        <p:nvGrpSpPr>
          <p:cNvPr id="48" name="Groep 47">
            <a:extLst>
              <a:ext uri="{FF2B5EF4-FFF2-40B4-BE49-F238E27FC236}">
                <a16:creationId xmlns:a16="http://schemas.microsoft.com/office/drawing/2014/main" id="{07EB45DA-6217-4F07-BA10-5BC54AA12A32}"/>
              </a:ext>
            </a:extLst>
          </p:cNvPr>
          <p:cNvGrpSpPr/>
          <p:nvPr/>
        </p:nvGrpSpPr>
        <p:grpSpPr>
          <a:xfrm>
            <a:off x="11629159" y="5904542"/>
            <a:ext cx="1082842" cy="424612"/>
            <a:chOff x="11531675" y="2745957"/>
            <a:chExt cx="1082842" cy="424612"/>
          </a:xfrm>
        </p:grpSpPr>
        <p:sp>
          <p:nvSpPr>
            <p:cNvPr id="49" name="Ovaal 48">
              <a:extLst>
                <a:ext uri="{FF2B5EF4-FFF2-40B4-BE49-F238E27FC236}">
                  <a16:creationId xmlns:a16="http://schemas.microsoft.com/office/drawing/2014/main" id="{77321CDD-767D-483D-AB4C-3D82964614CC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50" name="Tekstvak 49">
              <a:extLst>
                <a:ext uri="{FF2B5EF4-FFF2-40B4-BE49-F238E27FC236}">
                  <a16:creationId xmlns:a16="http://schemas.microsoft.com/office/drawing/2014/main" id="{A5381F5F-21D8-48AA-A80E-93572CE14650}"/>
                </a:ext>
              </a:extLst>
            </p:cNvPr>
            <p:cNvSpPr txBox="1"/>
            <p:nvPr/>
          </p:nvSpPr>
          <p:spPr>
            <a:xfrm>
              <a:off x="11531675" y="2745957"/>
              <a:ext cx="1082842" cy="422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00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1673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756A4041-57AE-4D41-96D2-8315E1491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6997" y="5994211"/>
            <a:ext cx="11872943" cy="3686238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A2E199BB-E155-4AD2-A173-E8C23D1EB5EE}"/>
              </a:ext>
            </a:extLst>
          </p:cNvPr>
          <p:cNvSpPr txBox="1"/>
          <p:nvPr/>
        </p:nvSpPr>
        <p:spPr>
          <a:xfrm>
            <a:off x="5911092" y="7189887"/>
            <a:ext cx="1042601" cy="2102969"/>
          </a:xfrm>
          <a:prstGeom prst="rect">
            <a:avLst/>
          </a:prstGeom>
          <a:noFill/>
          <a:ln w="38100">
            <a:solidFill>
              <a:srgbClr val="DC862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nl-BE" sz="2800">
              <a:solidFill>
                <a:srgbClr val="00336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04925-A370-44E2-A732-52A6295CB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nl-BE" sz="3200" b="1" i="0" u="none" strike="noStrike" kern="1200" cap="small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1E64C8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</a:rPr>
              <a:t>Opgave 1: Verband Leefsituatie x Compulsief Internetgebruik</a:t>
            </a:r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218D92A-74AD-49F8-A8A9-AD801B689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164888"/>
          </a:xfrm>
        </p:spPr>
        <p:txBody>
          <a:bodyPr>
            <a:normAutofit/>
          </a:bodyPr>
          <a:lstStyle/>
          <a:p>
            <a:r>
              <a:rPr lang="nl-BE" b="1" err="1"/>
              <a:t>One</a:t>
            </a:r>
            <a:r>
              <a:rPr lang="nl-BE" b="1"/>
              <a:t>-way independent ANOVA in SPSS</a:t>
            </a:r>
          </a:p>
          <a:p>
            <a:pPr lvl="1"/>
            <a:r>
              <a:rPr lang="nl-BE" b="1" i="1">
                <a:solidFill>
                  <a:srgbClr val="002060"/>
                </a:solidFill>
              </a:rPr>
              <a:t>Syntax </a:t>
            </a:r>
            <a:r>
              <a:rPr lang="nl-BE" b="1">
                <a:solidFill>
                  <a:srgbClr val="002060"/>
                </a:solidFill>
              </a:rPr>
              <a:t>en output</a:t>
            </a:r>
            <a:r>
              <a:rPr lang="nl-BE" b="1"/>
              <a:t>:</a:t>
            </a:r>
            <a:endParaRPr lang="nl-BE"/>
          </a:p>
        </p:txBody>
      </p:sp>
      <p:sp>
        <p:nvSpPr>
          <p:cNvPr id="43" name="Tijdelijke aanduiding voor dianummer 3">
            <a:extLst>
              <a:ext uri="{FF2B5EF4-FFF2-40B4-BE49-F238E27FC236}">
                <a16:creationId xmlns:a16="http://schemas.microsoft.com/office/drawing/2014/main" id="{90ABE4EF-EF12-491A-965F-901562F55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263830" y="8959510"/>
            <a:ext cx="921880" cy="519289"/>
          </a:xfrm>
        </p:spPr>
        <p:txBody>
          <a:bodyPr/>
          <a:lstStyle/>
          <a:p>
            <a:fld id="{7AE184E0-0BD4-4705-A12B-9B71DDE63301}" type="slidenum">
              <a:rPr lang="en-GB" noProof="0" smtClean="0"/>
              <a:t>28</a:t>
            </a:fld>
            <a:endParaRPr lang="en-GB" noProof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D05017B2-61C4-42B6-9FCD-1D9EAD590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8274" y="2484627"/>
            <a:ext cx="8923332" cy="2549523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87062B0F-5811-420D-A17E-658D7E10D205}"/>
              </a:ext>
            </a:extLst>
          </p:cNvPr>
          <p:cNvSpPr txBox="1"/>
          <p:nvPr/>
        </p:nvSpPr>
        <p:spPr>
          <a:xfrm>
            <a:off x="12541902" y="2868943"/>
            <a:ext cx="1014133" cy="582296"/>
          </a:xfrm>
          <a:prstGeom prst="rect">
            <a:avLst/>
          </a:prstGeom>
          <a:noFill/>
          <a:ln w="38100">
            <a:solidFill>
              <a:srgbClr val="DC862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nl-BE" sz="2800">
              <a:solidFill>
                <a:srgbClr val="00336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43FFC0AE-E7C3-46B8-AED9-29275E889856}"/>
              </a:ext>
            </a:extLst>
          </p:cNvPr>
          <p:cNvSpPr/>
          <p:nvPr/>
        </p:nvSpPr>
        <p:spPr>
          <a:xfrm>
            <a:off x="9728847" y="3459964"/>
            <a:ext cx="1594861" cy="296852"/>
          </a:xfrm>
          <a:prstGeom prst="rect">
            <a:avLst/>
          </a:prstGeom>
          <a:noFill/>
          <a:ln w="3810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5AF9AA3D-8805-441E-884E-9058286A2161}"/>
              </a:ext>
            </a:extLst>
          </p:cNvPr>
          <p:cNvSpPr/>
          <p:nvPr/>
        </p:nvSpPr>
        <p:spPr>
          <a:xfrm>
            <a:off x="15851862" y="3444633"/>
            <a:ext cx="1014133" cy="316157"/>
          </a:xfrm>
          <a:prstGeom prst="rect">
            <a:avLst/>
          </a:prstGeom>
          <a:noFill/>
          <a:ln w="3810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0AA2D9C6-AD48-4F88-8722-DAA0B2F5B724}"/>
              </a:ext>
            </a:extLst>
          </p:cNvPr>
          <p:cNvSpPr/>
          <p:nvPr/>
        </p:nvSpPr>
        <p:spPr>
          <a:xfrm>
            <a:off x="8857805" y="5113970"/>
            <a:ext cx="8379968" cy="88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nl-BE" i="1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Levene </a:t>
            </a:r>
            <a:r>
              <a:rPr lang="nl-BE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toets niet </a:t>
            </a:r>
            <a:r>
              <a:rPr lang="nl-BE" err="1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sign</a:t>
            </a:r>
            <a:r>
              <a:rPr lang="nl-BE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(p &gt; .05):</a:t>
            </a:r>
          </a:p>
          <a:p>
            <a:pPr marL="1107384" lvl="1" indent="-457200">
              <a:buFont typeface="Wingdings" panose="05000000000000000000" pitchFamily="2" charset="2"/>
              <a:buChar char="Ø"/>
            </a:pPr>
            <a:r>
              <a:rPr lang="nl-BE" b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Homogeniteitsassumptie voldaan!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63AF721-4F30-C43A-F5FC-D243D3947B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7"/>
          <a:stretch/>
        </p:blipFill>
        <p:spPr>
          <a:xfrm>
            <a:off x="1605738" y="3160091"/>
            <a:ext cx="5683206" cy="213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4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DD220BE9-B76F-4F58-AAB9-8D19DB283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73348" y="2607034"/>
            <a:ext cx="9137107" cy="2697964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3A004925-A370-44E2-A732-52A6295CB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nl-BE" sz="3200" b="1" i="0" u="none" strike="noStrike" kern="1200" cap="small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1E64C8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</a:rPr>
              <a:t>Opgave 1: Verband Leefsituatie x Compulsief Internetgebruik</a:t>
            </a:r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218D92A-74AD-49F8-A8A9-AD801B689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164888"/>
          </a:xfrm>
        </p:spPr>
        <p:txBody>
          <a:bodyPr>
            <a:normAutofit lnSpcReduction="10000"/>
          </a:bodyPr>
          <a:lstStyle/>
          <a:p>
            <a:r>
              <a:rPr lang="nl-BE" b="1" err="1"/>
              <a:t>One</a:t>
            </a:r>
            <a:r>
              <a:rPr lang="nl-BE" b="1"/>
              <a:t>-way independent ANOVA in SPSS</a:t>
            </a:r>
          </a:p>
          <a:p>
            <a:endParaRPr lang="nl-BE" b="1"/>
          </a:p>
          <a:p>
            <a:endParaRPr lang="nl-BE" b="1"/>
          </a:p>
          <a:p>
            <a:endParaRPr lang="nl-BE" b="1"/>
          </a:p>
          <a:p>
            <a:endParaRPr lang="nl-BE" b="1"/>
          </a:p>
          <a:p>
            <a:endParaRPr lang="nl-BE" b="1"/>
          </a:p>
          <a:p>
            <a:endParaRPr lang="nl-BE" b="1"/>
          </a:p>
          <a:p>
            <a:endParaRPr lang="nl-BE" b="1"/>
          </a:p>
          <a:p>
            <a:pPr lvl="1"/>
            <a:r>
              <a:rPr lang="nl-BE"/>
              <a:t>Omnibustoets is significant (p &lt; .001)</a:t>
            </a:r>
          </a:p>
          <a:p>
            <a:pPr lvl="2"/>
            <a:r>
              <a:rPr lang="nl-BE"/>
              <a:t>Er is dus algemeen een verschil tussen die drie groepen, maar tussen welke groepen specifiek?</a:t>
            </a:r>
          </a:p>
          <a:p>
            <a:pPr lvl="3"/>
            <a:r>
              <a:rPr lang="nl-BE"/>
              <a:t>Post-hoc toetsen bekijken om te zien waar effect ligt</a:t>
            </a:r>
          </a:p>
          <a:p>
            <a:pPr lvl="2"/>
            <a:r>
              <a:rPr lang="nl-BE"/>
              <a:t>Verschil is wel verwaarloosbaar qua effectgrootte: </a:t>
            </a:r>
            <a:r>
              <a:rPr lang="el-GR"/>
              <a:t>η</a:t>
            </a:r>
            <a:r>
              <a:rPr lang="nl-BE" baseline="30000"/>
              <a:t>2</a:t>
            </a:r>
            <a:r>
              <a:rPr lang="nl-BE"/>
              <a:t> = .051</a:t>
            </a:r>
          </a:p>
          <a:p>
            <a:pPr lvl="2"/>
            <a:endParaRPr lang="nl-BE"/>
          </a:p>
        </p:txBody>
      </p:sp>
      <p:sp>
        <p:nvSpPr>
          <p:cNvPr id="43" name="Tijdelijke aanduiding voor dianummer 3">
            <a:extLst>
              <a:ext uri="{FF2B5EF4-FFF2-40B4-BE49-F238E27FC236}">
                <a16:creationId xmlns:a16="http://schemas.microsoft.com/office/drawing/2014/main" id="{90ABE4EF-EF12-491A-965F-901562F55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263830" y="8959510"/>
            <a:ext cx="921880" cy="519289"/>
          </a:xfrm>
        </p:spPr>
        <p:txBody>
          <a:bodyPr/>
          <a:lstStyle/>
          <a:p>
            <a:fld id="{7AE184E0-0BD4-4705-A12B-9B71DDE63301}" type="slidenum">
              <a:rPr lang="en-GB" noProof="0" smtClean="0"/>
              <a:t>29</a:t>
            </a:fld>
            <a:endParaRPr lang="en-GB" noProof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87062B0F-5811-420D-A17E-658D7E10D205}"/>
              </a:ext>
            </a:extLst>
          </p:cNvPr>
          <p:cNvSpPr txBox="1"/>
          <p:nvPr/>
        </p:nvSpPr>
        <p:spPr>
          <a:xfrm>
            <a:off x="11964906" y="2499358"/>
            <a:ext cx="1014133" cy="582296"/>
          </a:xfrm>
          <a:prstGeom prst="rect">
            <a:avLst/>
          </a:prstGeom>
          <a:noFill/>
          <a:ln w="38100">
            <a:solidFill>
              <a:srgbClr val="DC862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nl-BE" sz="2800">
              <a:solidFill>
                <a:srgbClr val="00336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5AF9AA3D-8805-441E-884E-9058286A2161}"/>
              </a:ext>
            </a:extLst>
          </p:cNvPr>
          <p:cNvSpPr/>
          <p:nvPr/>
        </p:nvSpPr>
        <p:spPr>
          <a:xfrm>
            <a:off x="14592300" y="4105033"/>
            <a:ext cx="2339485" cy="327267"/>
          </a:xfrm>
          <a:prstGeom prst="rect">
            <a:avLst/>
          </a:prstGeom>
          <a:noFill/>
          <a:ln w="3810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99301A8A-3A16-4791-A3D9-235A7CE4B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956" y="2909411"/>
            <a:ext cx="7009944" cy="2785140"/>
          </a:xfrm>
          <a:prstGeom prst="rect">
            <a:avLst/>
          </a:prstGeom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790E189B-B6CE-BE90-E077-187BB1DD6CCB}"/>
              </a:ext>
            </a:extLst>
          </p:cNvPr>
          <p:cNvSpPr/>
          <p:nvPr/>
        </p:nvSpPr>
        <p:spPr>
          <a:xfrm>
            <a:off x="2413591" y="3870251"/>
            <a:ext cx="3444950" cy="234782"/>
          </a:xfrm>
          <a:prstGeom prst="rect">
            <a:avLst/>
          </a:prstGeom>
          <a:noFill/>
          <a:ln w="3810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60470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46417C-7983-4933-A24B-130127A2F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Inleiding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B79653B5-31CC-4B30-84DF-73319A19B7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7069" y="1816272"/>
                <a:ext cx="16858641" cy="7327727"/>
              </a:xfrm>
            </p:spPr>
            <p:txBody>
              <a:bodyPr>
                <a:normAutofit/>
              </a:bodyPr>
              <a:lstStyle/>
              <a:p>
                <a:pPr marL="86400" indent="0">
                  <a:buNone/>
                </a:pPr>
                <a:r>
                  <a:rPr lang="nl-BE" b="1"/>
                  <a:t>Vorige week: verschil tussen max. </a:t>
                </a:r>
                <a:r>
                  <a:rPr lang="nl-BE" b="1" u="sng"/>
                  <a:t>twee</a:t>
                </a:r>
                <a:r>
                  <a:rPr lang="nl-BE" b="1"/>
                  <a:t> groepen toetsen</a:t>
                </a:r>
              </a:p>
              <a:p>
                <a:r>
                  <a:rPr lang="nl-BE"/>
                  <a:t>t-toetsen</a:t>
                </a:r>
              </a:p>
              <a:p>
                <a:pPr lvl="1"/>
                <a:r>
                  <a:rPr lang="nl-BE"/>
                  <a:t>Twee gemiddelden vergelijken</a:t>
                </a:r>
              </a:p>
              <a:p>
                <a:pPr lvl="1"/>
                <a:r>
                  <a:rPr lang="nl-NL"/>
                  <a:t>Hypothese: 		H</a:t>
                </a:r>
                <a:r>
                  <a:rPr lang="nl-NL" baseline="-25000"/>
                  <a:t>0</a:t>
                </a:r>
                <a:r>
                  <a:rPr lang="nl-NL"/>
                  <a:t>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nl-BE" baseline="-25000"/>
                  <a:t>1 </a:t>
                </a:r>
                <a:r>
                  <a:rPr lang="nl-NL"/>
                  <a:t>=</a:t>
                </a:r>
                <a:r>
                  <a:rPr lang="nl-BE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nl-BE" baseline="-25000"/>
                  <a:t>2 </a:t>
                </a:r>
                <a:br>
                  <a:rPr lang="nl-BE" baseline="-25000"/>
                </a:br>
                <a:r>
                  <a:rPr lang="nl-NL"/>
                  <a:t>							H</a:t>
                </a:r>
                <a:r>
                  <a:rPr lang="nl-NL" baseline="-25000"/>
                  <a:t>A</a:t>
                </a:r>
                <a:r>
                  <a:rPr lang="nl-NL"/>
                  <a:t>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nl-BE" baseline="-25000"/>
                  <a:t>1 </a:t>
                </a:r>
                <a:r>
                  <a:rPr lang="nl-NL"/>
                  <a:t>≠</a:t>
                </a:r>
                <a:r>
                  <a:rPr lang="nl-BE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nl-BE" baseline="-25000"/>
                  <a:t>2 </a:t>
                </a:r>
                <a:endParaRPr lang="nl-NL" baseline="-2500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B79653B5-31CC-4B30-84DF-73319A19B7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7069" y="1816272"/>
                <a:ext cx="16858641" cy="7327727"/>
              </a:xfrm>
              <a:blipFill>
                <a:blip r:embed="rId2"/>
                <a:stretch>
                  <a:fillRect l="-253" t="-4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4374D4C-6505-4CF5-A6BD-81EDD6324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75049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290A900E-4502-E9C0-7A9C-35412114A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077" y="4034055"/>
            <a:ext cx="10598520" cy="5674241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3A004925-A370-44E2-A732-52A6295CB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nl-BE" sz="3200" b="1" i="0" u="none" strike="noStrike" kern="1200" cap="small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1E64C8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</a:rPr>
              <a:t>Opgave 1: Verband Leefsituatie x Compulsief Internetgebruik</a:t>
            </a:r>
            <a:endParaRPr lang="nl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jdelijke aanduiding voor inhoud 5">
                <a:extLst>
                  <a:ext uri="{FF2B5EF4-FFF2-40B4-BE49-F238E27FC236}">
                    <a16:creationId xmlns:a16="http://schemas.microsoft.com/office/drawing/2014/main" id="{D218D92A-74AD-49F8-A8A9-AD801B689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7069" y="1816273"/>
                <a:ext cx="16858641" cy="7164888"/>
              </a:xfrm>
            </p:spPr>
            <p:txBody>
              <a:bodyPr>
                <a:normAutofit/>
              </a:bodyPr>
              <a:lstStyle/>
              <a:p>
                <a:r>
                  <a:rPr lang="nl-BE" b="1"/>
                  <a:t>Post-hoc toetsen </a:t>
                </a:r>
                <a:r>
                  <a:rPr lang="nl-BE"/>
                  <a:t>wijzen 3 zaken uit:</a:t>
                </a:r>
              </a:p>
              <a:p>
                <a:pPr lvl="1"/>
                <a:r>
                  <a:rPr lang="nl-BE"/>
                  <a:t>Geen significant verschil in gemiddeldes van groep 1 en 2 (p = 1.000)</a:t>
                </a:r>
              </a:p>
              <a:p>
                <a:pPr lvl="1"/>
                <a:r>
                  <a:rPr lang="nl-BE"/>
                  <a:t>Wel tussen gemiddeldes van groep 1 en 3 (p &lt; .001 &lt;</a:t>
                </a:r>
                <a:r>
                  <a:rPr lang="nl-BE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nl-BE"/>
                  <a:t>) </a:t>
                </a:r>
              </a:p>
              <a:p>
                <a:pPr lvl="1"/>
                <a:r>
                  <a:rPr lang="nl-BE"/>
                  <a:t>Wel tussen gemiddeldes van groep 2 en 3 (p = .010 &lt; </a:t>
                </a:r>
                <a14:m>
                  <m:oMath xmlns:m="http://schemas.openxmlformats.org/officeDocument/2006/math">
                    <m:r>
                      <a:rPr lang="nl-B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nl-BE"/>
                  <a:t>)</a:t>
                </a:r>
              </a:p>
              <a:p>
                <a:endParaRPr lang="nl-BE" b="1"/>
              </a:p>
              <a:p>
                <a:endParaRPr lang="nl-BE" b="1"/>
              </a:p>
              <a:p>
                <a:endParaRPr lang="nl-BE" b="1"/>
              </a:p>
              <a:p>
                <a:endParaRPr lang="nl-BE" b="1"/>
              </a:p>
              <a:p>
                <a:endParaRPr lang="nl-BE" b="1"/>
              </a:p>
              <a:p>
                <a:endParaRPr lang="nl-BE" b="1"/>
              </a:p>
              <a:p>
                <a:endParaRPr lang="nl-BE" b="1"/>
              </a:p>
            </p:txBody>
          </p:sp>
        </mc:Choice>
        <mc:Fallback xmlns="">
          <p:sp>
            <p:nvSpPr>
              <p:cNvPr id="6" name="Tijdelijke aanduiding voor inhoud 5">
                <a:extLst>
                  <a:ext uri="{FF2B5EF4-FFF2-40B4-BE49-F238E27FC236}">
                    <a16:creationId xmlns:a16="http://schemas.microsoft.com/office/drawing/2014/main" id="{D218D92A-74AD-49F8-A8A9-AD801B689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7069" y="1816273"/>
                <a:ext cx="16858641" cy="7164888"/>
              </a:xfrm>
              <a:blipFill>
                <a:blip r:embed="rId3"/>
                <a:stretch>
                  <a:fillRect l="-145" t="-5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ijdelijke aanduiding voor dianummer 3">
            <a:extLst>
              <a:ext uri="{FF2B5EF4-FFF2-40B4-BE49-F238E27FC236}">
                <a16:creationId xmlns:a16="http://schemas.microsoft.com/office/drawing/2014/main" id="{90ABE4EF-EF12-491A-965F-901562F55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263830" y="8959510"/>
            <a:ext cx="921880" cy="519289"/>
          </a:xfrm>
        </p:spPr>
        <p:txBody>
          <a:bodyPr/>
          <a:lstStyle/>
          <a:p>
            <a:fld id="{7AE184E0-0BD4-4705-A12B-9B71DDE63301}" type="slidenum">
              <a:rPr lang="en-GB" noProof="0" smtClean="0"/>
              <a:t>30</a:t>
            </a:fld>
            <a:endParaRPr lang="en-GB" noProof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FDE2D2F0-EA88-357D-8E62-D92C2D62569C}"/>
              </a:ext>
            </a:extLst>
          </p:cNvPr>
          <p:cNvSpPr/>
          <p:nvPr/>
        </p:nvSpPr>
        <p:spPr>
          <a:xfrm>
            <a:off x="10580354" y="7601279"/>
            <a:ext cx="808074" cy="287079"/>
          </a:xfrm>
          <a:prstGeom prst="rect">
            <a:avLst/>
          </a:prstGeom>
          <a:noFill/>
          <a:ln w="3810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0B78EEA7-DE72-6E37-9102-283437E2E778}"/>
              </a:ext>
            </a:extLst>
          </p:cNvPr>
          <p:cNvSpPr/>
          <p:nvPr/>
        </p:nvSpPr>
        <p:spPr>
          <a:xfrm>
            <a:off x="10580354" y="5919558"/>
            <a:ext cx="808074" cy="287079"/>
          </a:xfrm>
          <a:prstGeom prst="rect">
            <a:avLst/>
          </a:prstGeom>
          <a:noFill/>
          <a:ln w="3810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F6888396-BD7F-4A26-E2D1-00D485A4F492}"/>
              </a:ext>
            </a:extLst>
          </p:cNvPr>
          <p:cNvSpPr/>
          <p:nvPr/>
        </p:nvSpPr>
        <p:spPr>
          <a:xfrm>
            <a:off x="10580354" y="6625681"/>
            <a:ext cx="808074" cy="287079"/>
          </a:xfrm>
          <a:prstGeom prst="rect">
            <a:avLst/>
          </a:prstGeom>
          <a:noFill/>
          <a:ln w="3810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60437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A004925-A370-44E2-A732-52A6295CB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nl-BE" sz="3200" b="1" i="0" u="none" strike="noStrike" kern="1200" cap="small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1E64C8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</a:rPr>
              <a:t>Opgave 1: Verband Leefsituatie x Compulsief Internetgebruik</a:t>
            </a:r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218D92A-74AD-49F8-A8A9-AD801B689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164888"/>
          </a:xfrm>
        </p:spPr>
        <p:txBody>
          <a:bodyPr>
            <a:normAutofit/>
          </a:bodyPr>
          <a:lstStyle/>
          <a:p>
            <a:r>
              <a:rPr lang="nl-BE" b="1"/>
              <a:t>Stap 6. </a:t>
            </a:r>
            <a:r>
              <a:rPr lang="nl-BE"/>
              <a:t>Conclusie en rapportering</a:t>
            </a:r>
          </a:p>
          <a:p>
            <a:pPr lvl="1"/>
            <a:r>
              <a:rPr lang="nl-BE"/>
              <a:t>In tekst:</a:t>
            </a:r>
          </a:p>
          <a:p>
            <a:pPr marL="720000" lvl="1" indent="0" algn="just">
              <a:buNone/>
            </a:pPr>
            <a:r>
              <a:rPr lang="nl-BE" sz="2400"/>
              <a:t>“Een </a:t>
            </a:r>
            <a:r>
              <a:rPr lang="nl-BE" sz="2400" err="1"/>
              <a:t>one</a:t>
            </a:r>
            <a:r>
              <a:rPr lang="nl-BE" sz="2400"/>
              <a:t>-way independent ANOVA toont aan dat er een significant hoofdeffect is van leefsituatie op compulsief internetgebruik (</a:t>
            </a:r>
            <a:r>
              <a:rPr lang="nl-BE" sz="2400" i="1"/>
              <a:t>F</a:t>
            </a:r>
            <a:r>
              <a:rPr lang="nl-BE" sz="2400"/>
              <a:t>(2, 318) = 8.48, </a:t>
            </a:r>
            <a:r>
              <a:rPr lang="nl-BE" sz="2400" i="1"/>
              <a:t>p</a:t>
            </a:r>
            <a:r>
              <a:rPr lang="nl-BE" sz="2400"/>
              <a:t> &lt; .001): m.a.w., mensen die voltijds, deeltijds en niet samenwonen met hun partner in de coronaperiode verschillen gemiddeld gezien van elkaar op vlak van compulsief internetgebruik. Het hoofdeffect is echter vrij verwaarloosbaar (</a:t>
            </a:r>
            <a:r>
              <a:rPr lang="el-GR" sz="2400" i="1"/>
              <a:t>η</a:t>
            </a:r>
            <a:r>
              <a:rPr lang="nl-BE" sz="2400" i="1" baseline="30000"/>
              <a:t>2</a:t>
            </a:r>
            <a:r>
              <a:rPr lang="nl-BE" sz="2400" i="1"/>
              <a:t> </a:t>
            </a:r>
            <a:r>
              <a:rPr lang="nl-BE" sz="2400"/>
              <a:t>= .051).</a:t>
            </a:r>
          </a:p>
          <a:p>
            <a:pPr marL="720000" lvl="1" indent="0" algn="just">
              <a:buNone/>
            </a:pPr>
            <a:endParaRPr lang="nl-BE" sz="2400"/>
          </a:p>
          <a:p>
            <a:pPr marL="720000" lvl="1" indent="0" algn="just">
              <a:buNone/>
            </a:pPr>
            <a:r>
              <a:rPr lang="nl-BE" sz="2400"/>
              <a:t>Post-hoc </a:t>
            </a:r>
            <a:r>
              <a:rPr lang="nl-BE" sz="2400" err="1"/>
              <a:t>Bonferroni</a:t>
            </a:r>
            <a:r>
              <a:rPr lang="nl-BE" sz="2400"/>
              <a:t> toetsen werden gebruikt om de groepen één op één te vergelijken. Hieruit bleek dat mensen die niet samenwonen met hun partner (</a:t>
            </a:r>
            <a:r>
              <a:rPr lang="nl-BE" sz="2400" i="1"/>
              <a:t>M</a:t>
            </a:r>
            <a:r>
              <a:rPr lang="nl-BE" sz="2400"/>
              <a:t> = 2.71, </a:t>
            </a:r>
            <a:r>
              <a:rPr lang="nl-BE" sz="2400" i="1"/>
              <a:t>SD</a:t>
            </a:r>
            <a:r>
              <a:rPr lang="nl-BE" sz="2400"/>
              <a:t> = 0.75) significant verschillen met mensen die voltijds samenwonen met hun partner (</a:t>
            </a:r>
            <a:r>
              <a:rPr lang="nl-BE" sz="2400" i="1"/>
              <a:t>M</a:t>
            </a:r>
            <a:r>
              <a:rPr lang="nl-BE" sz="2400"/>
              <a:t> = 2.33, </a:t>
            </a:r>
            <a:r>
              <a:rPr lang="nl-BE" sz="2400" i="1"/>
              <a:t>SD</a:t>
            </a:r>
            <a:r>
              <a:rPr lang="nl-BE" sz="2400"/>
              <a:t> = 0.74), met </a:t>
            </a:r>
            <a:r>
              <a:rPr lang="nl-BE" sz="2400" i="1"/>
              <a:t>p</a:t>
            </a:r>
            <a:r>
              <a:rPr lang="nl-BE" sz="2400"/>
              <a:t> &lt; .001, en met mensen die deeltijds samenwonen met hun partner (</a:t>
            </a:r>
            <a:r>
              <a:rPr lang="nl-BE" sz="2400" i="1"/>
              <a:t>M</a:t>
            </a:r>
            <a:r>
              <a:rPr lang="nl-BE" sz="2400"/>
              <a:t> = 2.20, </a:t>
            </a:r>
            <a:r>
              <a:rPr lang="nl-BE" sz="2400" i="1"/>
              <a:t>SD</a:t>
            </a:r>
            <a:r>
              <a:rPr lang="nl-BE" sz="2400"/>
              <a:t> = 0.74), met </a:t>
            </a:r>
            <a:r>
              <a:rPr lang="nl-BE" sz="2400" i="1"/>
              <a:t>p</a:t>
            </a:r>
            <a:r>
              <a:rPr lang="nl-BE" sz="2400"/>
              <a:t> = .01. Tussen voltijds samenwonenden en deeltijds samenwonenden werd geen significant verschil gevonden op vlak van compulsief internetgebruik (</a:t>
            </a:r>
            <a:r>
              <a:rPr lang="nl-BE" sz="2400" i="1"/>
              <a:t>p</a:t>
            </a:r>
            <a:r>
              <a:rPr lang="nl-BE" sz="2400"/>
              <a:t> = 1.000).”</a:t>
            </a:r>
          </a:p>
          <a:p>
            <a:endParaRPr lang="nl-BE" sz="2400" b="1"/>
          </a:p>
          <a:p>
            <a:endParaRPr lang="nl-BE" b="1"/>
          </a:p>
          <a:p>
            <a:endParaRPr lang="nl-BE" b="1"/>
          </a:p>
          <a:p>
            <a:endParaRPr lang="nl-BE" b="1"/>
          </a:p>
          <a:p>
            <a:endParaRPr lang="nl-BE" b="1"/>
          </a:p>
          <a:p>
            <a:endParaRPr lang="nl-BE" b="1"/>
          </a:p>
          <a:p>
            <a:endParaRPr lang="nl-BE" b="1"/>
          </a:p>
          <a:p>
            <a:endParaRPr lang="nl-BE" b="1"/>
          </a:p>
          <a:p>
            <a:endParaRPr lang="nl-BE" b="1"/>
          </a:p>
          <a:p>
            <a:endParaRPr lang="nl-BE" b="1"/>
          </a:p>
          <a:p>
            <a:endParaRPr lang="nl-BE" b="1"/>
          </a:p>
          <a:p>
            <a:endParaRPr lang="nl-BE" b="1"/>
          </a:p>
          <a:p>
            <a:endParaRPr lang="nl-BE" b="1"/>
          </a:p>
          <a:p>
            <a:endParaRPr lang="nl-BE" b="1"/>
          </a:p>
          <a:p>
            <a:endParaRPr lang="nl-BE" b="1"/>
          </a:p>
        </p:txBody>
      </p:sp>
      <p:sp>
        <p:nvSpPr>
          <p:cNvPr id="43" name="Tijdelijke aanduiding voor dianummer 3">
            <a:extLst>
              <a:ext uri="{FF2B5EF4-FFF2-40B4-BE49-F238E27FC236}">
                <a16:creationId xmlns:a16="http://schemas.microsoft.com/office/drawing/2014/main" id="{90ABE4EF-EF12-491A-965F-901562F55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263830" y="8959510"/>
            <a:ext cx="921880" cy="519289"/>
          </a:xfrm>
        </p:spPr>
        <p:txBody>
          <a:bodyPr/>
          <a:lstStyle/>
          <a:p>
            <a:fld id="{7AE184E0-0BD4-4705-A12B-9B71DDE63301}" type="slidenum">
              <a:rPr lang="en-GB" noProof="0" smtClean="0"/>
              <a:t>31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706796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A004925-A370-44E2-A732-52A6295CB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nl-BE" sz="3200" b="1" i="0" u="none" strike="noStrike" kern="1200" cap="small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1E64C8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</a:rPr>
              <a:t>Opgave 1: Verband Leefsituatie x Compulsief Internetgebruik</a:t>
            </a:r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218D92A-74AD-49F8-A8A9-AD801B689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164888"/>
          </a:xfrm>
        </p:spPr>
        <p:txBody>
          <a:bodyPr>
            <a:normAutofit/>
          </a:bodyPr>
          <a:lstStyle/>
          <a:p>
            <a:r>
              <a:rPr lang="nl-BE" b="1"/>
              <a:t>Stap 6. </a:t>
            </a:r>
            <a:r>
              <a:rPr lang="nl-BE"/>
              <a:t>Conclusie en rapportering</a:t>
            </a:r>
          </a:p>
          <a:p>
            <a:pPr lvl="1"/>
            <a:r>
              <a:rPr lang="nl-NL"/>
              <a:t>In figuur: Boxplots opvragen via </a:t>
            </a:r>
            <a:r>
              <a:rPr lang="nl-NL" i="1" err="1"/>
              <a:t>Explore</a:t>
            </a:r>
            <a:endParaRPr lang="nl-NL"/>
          </a:p>
          <a:p>
            <a:pPr lvl="1"/>
            <a:endParaRPr lang="nl-NL" sz="2400"/>
          </a:p>
          <a:p>
            <a:pPr lvl="1"/>
            <a:endParaRPr lang="nl-BE" sz="2400"/>
          </a:p>
          <a:p>
            <a:endParaRPr lang="nl-BE" sz="2400" b="1"/>
          </a:p>
          <a:p>
            <a:endParaRPr lang="nl-BE" b="1"/>
          </a:p>
          <a:p>
            <a:endParaRPr lang="nl-BE" b="1"/>
          </a:p>
          <a:p>
            <a:endParaRPr lang="nl-BE" b="1"/>
          </a:p>
          <a:p>
            <a:endParaRPr lang="nl-BE" b="1"/>
          </a:p>
          <a:p>
            <a:endParaRPr lang="nl-BE" b="1"/>
          </a:p>
          <a:p>
            <a:endParaRPr lang="nl-BE" b="1"/>
          </a:p>
          <a:p>
            <a:endParaRPr lang="nl-BE" b="1"/>
          </a:p>
          <a:p>
            <a:endParaRPr lang="nl-BE" b="1"/>
          </a:p>
          <a:p>
            <a:endParaRPr lang="nl-BE" b="1"/>
          </a:p>
          <a:p>
            <a:endParaRPr lang="nl-BE" b="1"/>
          </a:p>
          <a:p>
            <a:endParaRPr lang="nl-BE" b="1"/>
          </a:p>
          <a:p>
            <a:endParaRPr lang="nl-BE" b="1"/>
          </a:p>
          <a:p>
            <a:endParaRPr lang="nl-BE" b="1"/>
          </a:p>
        </p:txBody>
      </p:sp>
      <p:sp>
        <p:nvSpPr>
          <p:cNvPr id="43" name="Tijdelijke aanduiding voor dianummer 3">
            <a:extLst>
              <a:ext uri="{FF2B5EF4-FFF2-40B4-BE49-F238E27FC236}">
                <a16:creationId xmlns:a16="http://schemas.microsoft.com/office/drawing/2014/main" id="{90ABE4EF-EF12-491A-965F-901562F55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263830" y="8959510"/>
            <a:ext cx="921880" cy="519289"/>
          </a:xfrm>
        </p:spPr>
        <p:txBody>
          <a:bodyPr/>
          <a:lstStyle/>
          <a:p>
            <a:fld id="{7AE184E0-0BD4-4705-A12B-9B71DDE63301}" type="slidenum">
              <a:rPr lang="en-GB" noProof="0" smtClean="0"/>
              <a:t>32</a:t>
            </a:fld>
            <a:endParaRPr lang="en-GB" noProof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E3484F3-07C0-EC78-6448-84F9A0F84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237" y="3150017"/>
            <a:ext cx="10310554" cy="6079963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61A5AC27-2E3B-0EF5-E0F3-B421A9960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498" y="3342603"/>
            <a:ext cx="5062438" cy="193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087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A004925-A370-44E2-A732-52A6295CB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nl-BE" sz="3200" b="1" i="0" u="none" strike="noStrike" kern="1200" cap="small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1E64C8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</a:rPr>
              <a:t>Opgave 1: Verband Leefsituatie x Compulsief Internetgebruik</a:t>
            </a:r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218D92A-74AD-49F8-A8A9-AD801B689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b="1"/>
              <a:t>Stap 2. </a:t>
            </a:r>
            <a:r>
              <a:rPr lang="nl-BE"/>
              <a:t>Datacontrole</a:t>
            </a:r>
          </a:p>
          <a:p>
            <a:pPr lvl="1"/>
            <a:r>
              <a:rPr lang="nl-BE" b="1"/>
              <a:t>Assumptiecheck</a:t>
            </a:r>
            <a:r>
              <a:rPr kumimoji="0" lang="nl-BE" sz="28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</a:t>
            </a:r>
            <a:r>
              <a:rPr kumimoji="0" lang="nl-BE" sz="2800" i="0" u="none" strike="noStrike" kern="1200" cap="none" spc="0" normalizeH="0" baseline="0" noProof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one</a:t>
            </a:r>
            <a:r>
              <a:rPr kumimoji="0" lang="nl-BE" sz="280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-way independent ANOVA</a:t>
            </a:r>
            <a:r>
              <a:rPr lang="nl-BE"/>
              <a:t>:</a:t>
            </a:r>
          </a:p>
          <a:p>
            <a:pPr marL="1821150" lvl="2" indent="-514350">
              <a:buFont typeface="+mj-lt"/>
              <a:buAutoNum type="arabicPeriod"/>
            </a:pPr>
            <a:r>
              <a:rPr lang="nl-BE"/>
              <a:t>Afhankelijke variabele = metrisch</a:t>
            </a:r>
            <a:r>
              <a:rPr lang="nl-BE" b="1"/>
              <a:t>: oké</a:t>
            </a:r>
          </a:p>
          <a:p>
            <a:pPr marL="1821150" lvl="2" indent="-514350">
              <a:buFont typeface="+mj-lt"/>
              <a:buAutoNum type="arabicPeriod"/>
            </a:pPr>
            <a:r>
              <a:rPr lang="nl-BE"/>
              <a:t>Onafhankelijke variabele = categorisch, minstens twee groepen</a:t>
            </a:r>
            <a:r>
              <a:rPr lang="nl-BE" b="1"/>
              <a:t>: oké</a:t>
            </a:r>
          </a:p>
          <a:p>
            <a:pPr marL="1821150" lvl="2" indent="-514350">
              <a:buFont typeface="+mj-lt"/>
              <a:buAutoNum type="arabicPeriod"/>
            </a:pPr>
            <a:r>
              <a:rPr lang="nl-BE"/>
              <a:t>Onafhankelijke groepen onderzoekseenheden</a:t>
            </a:r>
            <a:r>
              <a:rPr lang="nl-BE" b="1"/>
              <a:t>: oké</a:t>
            </a:r>
            <a:endParaRPr lang="nl-BE"/>
          </a:p>
          <a:p>
            <a:pPr marL="1821150" lvl="2" indent="-514350">
              <a:buFont typeface="+mj-lt"/>
              <a:buAutoNum type="arabicPeriod"/>
            </a:pPr>
            <a:r>
              <a:rPr lang="nl-BE" b="1"/>
              <a:t>Normaliteit</a:t>
            </a:r>
            <a:r>
              <a:rPr lang="nl-BE"/>
              <a:t>: </a:t>
            </a:r>
            <a:r>
              <a:rPr lang="nl-BE" err="1"/>
              <a:t>afh</a:t>
            </a:r>
            <a:r>
              <a:rPr lang="nl-BE"/>
              <a:t>. variabele binnen elke groep normaal verdeeld </a:t>
            </a:r>
            <a:br>
              <a:rPr lang="nl-BE"/>
            </a:br>
            <a:r>
              <a:rPr lang="nl-BE"/>
              <a:t>(of CLS: n &gt; 100 voor elke groep)</a:t>
            </a:r>
          </a:p>
          <a:p>
            <a:pPr marL="1821150" lvl="2" indent="-514350">
              <a:buFont typeface="+mj-lt"/>
              <a:buAutoNum type="arabicPeriod"/>
            </a:pPr>
            <a:r>
              <a:rPr lang="nl-BE" b="1"/>
              <a:t>Homogeniteit van varianties</a:t>
            </a:r>
            <a:r>
              <a:rPr lang="nl-BE"/>
              <a:t>: gelijke varianties van </a:t>
            </a:r>
            <a:r>
              <a:rPr lang="nl-BE" err="1"/>
              <a:t>afh</a:t>
            </a:r>
            <a:r>
              <a:rPr lang="nl-BE"/>
              <a:t>. variabele in elke groep</a:t>
            </a:r>
          </a:p>
          <a:p>
            <a:pPr marL="2393550" lvl="3" indent="-514350"/>
            <a:r>
              <a:rPr lang="nl-BE">
                <a:solidFill>
                  <a:srgbClr val="C00000"/>
                </a:solidFill>
              </a:rPr>
              <a:t>Stel nu even dat de Levene toets significant was in de SPSS-output (p &lt; .05)</a:t>
            </a:r>
          </a:p>
          <a:p>
            <a:pPr marL="2393550" lvl="3" indent="-514350"/>
            <a:r>
              <a:rPr lang="nl-BE" b="1">
                <a:solidFill>
                  <a:srgbClr val="C00000"/>
                </a:solidFill>
              </a:rPr>
              <a:t>Homogeniteitsassumptie niet voldaan</a:t>
            </a:r>
          </a:p>
          <a:p>
            <a:pPr marL="2393550" lvl="3" indent="-514350"/>
            <a:r>
              <a:rPr lang="nl-BE">
                <a:solidFill>
                  <a:srgbClr val="C00000"/>
                </a:solidFill>
              </a:rPr>
              <a:t>Wat dan?</a:t>
            </a:r>
          </a:p>
          <a:p>
            <a:pPr marL="720000" lvl="1" indent="0">
              <a:buNone/>
            </a:pPr>
            <a:endParaRPr lang="nl-BE" b="1"/>
          </a:p>
          <a:p>
            <a:endParaRPr lang="nl-BE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6876C9D2-FF11-4B5B-B013-13D1514E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33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406413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Box 89">
            <a:extLst>
              <a:ext uri="{FF2B5EF4-FFF2-40B4-BE49-F238E27FC236}">
                <a16:creationId xmlns:a16="http://schemas.microsoft.com/office/drawing/2014/main" id="{8F08DB32-3106-4977-857B-5BD70495575B}"/>
              </a:ext>
            </a:extLst>
          </p:cNvPr>
          <p:cNvSpPr txBox="1"/>
          <p:nvPr/>
        </p:nvSpPr>
        <p:spPr>
          <a:xfrm>
            <a:off x="10371171" y="195357"/>
            <a:ext cx="1651930" cy="6709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4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Bij categorische OV: gelijkaardige of verschillende respondenten in verschillende categorieën??</a:t>
            </a:r>
          </a:p>
        </p:txBody>
      </p:sp>
      <p:sp>
        <p:nvSpPr>
          <p:cNvPr id="245" name="Title 1">
            <a:extLst>
              <a:ext uri="{FF2B5EF4-FFF2-40B4-BE49-F238E27FC236}">
                <a16:creationId xmlns:a16="http://schemas.microsoft.com/office/drawing/2014/main" id="{18FC5625-A36C-4539-B58D-A6C810CAD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227" y="9026885"/>
            <a:ext cx="12026222" cy="747445"/>
          </a:xfrm>
        </p:spPr>
        <p:txBody>
          <a:bodyPr/>
          <a:lstStyle/>
          <a:p>
            <a:pPr algn="ctr"/>
            <a:r>
              <a:rPr lang="nl-BE">
                <a:solidFill>
                  <a:srgbClr val="002060"/>
                </a:solidFill>
              </a:rPr>
              <a:t>Welke analysetechniek gebruik ik?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64762-09BF-4771-95D5-61DE9B768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669331" y="8161967"/>
            <a:ext cx="797801" cy="449396"/>
          </a:xfrm>
        </p:spPr>
        <p:txBody>
          <a:bodyPr/>
          <a:lstStyle/>
          <a:p>
            <a:pPr marL="0" marR="0" lvl="0" indent="0" algn="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184E0-0BD4-4705-A12B-9B71DDE63301}" type="slidenum">
              <a:rPr kumimoji="0" lang="en-GB" sz="1707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764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GB" sz="1707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81C82A-D336-47CA-AEFF-D561E49493D1}"/>
              </a:ext>
            </a:extLst>
          </p:cNvPr>
          <p:cNvSpPr txBox="1"/>
          <p:nvPr/>
        </p:nvSpPr>
        <p:spPr>
          <a:xfrm>
            <a:off x="1342991" y="435145"/>
            <a:ext cx="1347127" cy="3816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4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Aantal </a:t>
            </a:r>
          </a:p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4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afhankelijke variabelen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65D672-A626-415A-8295-202B4868868B}"/>
              </a:ext>
            </a:extLst>
          </p:cNvPr>
          <p:cNvSpPr txBox="1"/>
          <p:nvPr/>
        </p:nvSpPr>
        <p:spPr>
          <a:xfrm>
            <a:off x="2844203" y="433107"/>
            <a:ext cx="1300119" cy="3816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4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Meetniveau afhankelijke variabele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4600DD-4393-466B-BEEB-882B3DA6D4B5}"/>
              </a:ext>
            </a:extLst>
          </p:cNvPr>
          <p:cNvSpPr txBox="1"/>
          <p:nvPr/>
        </p:nvSpPr>
        <p:spPr>
          <a:xfrm>
            <a:off x="4189920" y="435623"/>
            <a:ext cx="1610372" cy="3816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4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Aantal</a:t>
            </a:r>
          </a:p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4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onafhankelijke variabelen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1F5C02-EFE6-49F0-A75F-AE1104AC7DEC}"/>
              </a:ext>
            </a:extLst>
          </p:cNvPr>
          <p:cNvSpPr txBox="1"/>
          <p:nvPr/>
        </p:nvSpPr>
        <p:spPr>
          <a:xfrm>
            <a:off x="5848391" y="433657"/>
            <a:ext cx="1483674" cy="3816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4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Meetniveau onafhankelijke variabelen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B43338-9162-4955-AC30-7E12E11A5188}"/>
              </a:ext>
            </a:extLst>
          </p:cNvPr>
          <p:cNvSpPr txBox="1"/>
          <p:nvPr/>
        </p:nvSpPr>
        <p:spPr>
          <a:xfrm>
            <a:off x="8860409" y="437468"/>
            <a:ext cx="1300119" cy="3816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4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Bij categorische OV: hoeveel categorieën?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C2167C-EB1A-40E1-A7AB-BDA76FE6C4E3}"/>
              </a:ext>
            </a:extLst>
          </p:cNvPr>
          <p:cNvSpPr/>
          <p:nvPr/>
        </p:nvSpPr>
        <p:spPr>
          <a:xfrm>
            <a:off x="2995293" y="2224480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Metrisch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E4E87F-DA61-4418-8711-7A2A8629B501}"/>
              </a:ext>
            </a:extLst>
          </p:cNvPr>
          <p:cNvSpPr/>
          <p:nvPr/>
        </p:nvSpPr>
        <p:spPr>
          <a:xfrm>
            <a:off x="1494078" y="4006667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Eén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FF0BF9-6799-4152-99E5-A549EC4FA225}"/>
              </a:ext>
            </a:extLst>
          </p:cNvPr>
          <p:cNvCxnSpPr>
            <a:cxnSpLocks/>
            <a:stCxn id="12" idx="0"/>
            <a:endCxn id="11" idx="2"/>
          </p:cNvCxnSpPr>
          <p:nvPr/>
        </p:nvCxnSpPr>
        <p:spPr>
          <a:xfrm flipV="1">
            <a:off x="1970469" y="2479100"/>
            <a:ext cx="1501215" cy="1527568"/>
          </a:xfrm>
          <a:prstGeom prst="straightConnector1">
            <a:avLst/>
          </a:prstGeom>
          <a:ln w="28575">
            <a:solidFill>
              <a:srgbClr val="DC862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7869E0C-9730-4D00-8A96-446A9BDE609B}"/>
              </a:ext>
            </a:extLst>
          </p:cNvPr>
          <p:cNvSpPr/>
          <p:nvPr/>
        </p:nvSpPr>
        <p:spPr>
          <a:xfrm>
            <a:off x="4498263" y="1288968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Eén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DCBE10-8C56-4C40-978C-5BDC51E24E38}"/>
              </a:ext>
            </a:extLst>
          </p:cNvPr>
          <p:cNvSpPr/>
          <p:nvPr/>
        </p:nvSpPr>
        <p:spPr>
          <a:xfrm>
            <a:off x="6010934" y="875700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Metrisch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750A0F-ABD9-4088-803D-8CBD899DC78A}"/>
              </a:ext>
            </a:extLst>
          </p:cNvPr>
          <p:cNvSpPr/>
          <p:nvPr/>
        </p:nvSpPr>
        <p:spPr>
          <a:xfrm>
            <a:off x="6007897" y="1674606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Categorisch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A60F3F-5936-4C21-A14E-DA2A5BFE407A}"/>
              </a:ext>
            </a:extLst>
          </p:cNvPr>
          <p:cNvSpPr/>
          <p:nvPr/>
        </p:nvSpPr>
        <p:spPr>
          <a:xfrm>
            <a:off x="9011496" y="1362685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Twee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EC190E-C820-4FFB-9E78-A5F4E73A160A}"/>
              </a:ext>
            </a:extLst>
          </p:cNvPr>
          <p:cNvSpPr/>
          <p:nvPr/>
        </p:nvSpPr>
        <p:spPr>
          <a:xfrm>
            <a:off x="9013959" y="2121361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Meer dan 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BD1D95-F21A-46CF-A9AE-4A875C58E751}"/>
              </a:ext>
            </a:extLst>
          </p:cNvPr>
          <p:cNvSpPr/>
          <p:nvPr/>
        </p:nvSpPr>
        <p:spPr>
          <a:xfrm>
            <a:off x="10673563" y="1182013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Gelijkaardige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6F50B3-4367-436E-9098-123479F8703E}"/>
              </a:ext>
            </a:extLst>
          </p:cNvPr>
          <p:cNvSpPr/>
          <p:nvPr/>
        </p:nvSpPr>
        <p:spPr>
          <a:xfrm>
            <a:off x="10675444" y="1562599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Verschillende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FA3EFB-3D41-49A0-A600-D64D792FC957}"/>
              </a:ext>
            </a:extLst>
          </p:cNvPr>
          <p:cNvSpPr/>
          <p:nvPr/>
        </p:nvSpPr>
        <p:spPr>
          <a:xfrm>
            <a:off x="10673563" y="1937746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Gelijkaardige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6625A1-59D8-4F00-8D49-9ACAE95D6E79}"/>
              </a:ext>
            </a:extLst>
          </p:cNvPr>
          <p:cNvSpPr/>
          <p:nvPr/>
        </p:nvSpPr>
        <p:spPr>
          <a:xfrm>
            <a:off x="10673563" y="2307679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Verschillende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EBAE4C-E952-4701-A588-0E506E9495CA}"/>
              </a:ext>
            </a:extLst>
          </p:cNvPr>
          <p:cNvSpPr/>
          <p:nvPr/>
        </p:nvSpPr>
        <p:spPr>
          <a:xfrm>
            <a:off x="4503197" y="3497711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Twee of meer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BFC2C9-0AC0-4CB1-8AC9-84CC4C9E8B05}"/>
              </a:ext>
            </a:extLst>
          </p:cNvPr>
          <p:cNvSpPr/>
          <p:nvPr/>
        </p:nvSpPr>
        <p:spPr>
          <a:xfrm>
            <a:off x="6013185" y="2733223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Metrisch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46049E-5A0F-4129-980C-EAD1E577B984}"/>
              </a:ext>
            </a:extLst>
          </p:cNvPr>
          <p:cNvSpPr/>
          <p:nvPr/>
        </p:nvSpPr>
        <p:spPr>
          <a:xfrm>
            <a:off x="6012831" y="3494088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Categorisch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2E40CDE-0509-4980-8ABC-D5E13B4D63EC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 flipV="1">
            <a:off x="3948075" y="1416278"/>
            <a:ext cx="550189" cy="935512"/>
          </a:xfrm>
          <a:prstGeom prst="straightConnector1">
            <a:avLst/>
          </a:prstGeom>
          <a:ln w="28575">
            <a:solidFill>
              <a:srgbClr val="DC862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3ED7FAA-3E92-40CF-B548-DAEC25B4DEE5}"/>
              </a:ext>
            </a:extLst>
          </p:cNvPr>
          <p:cNvCxnSpPr>
            <a:cxnSpLocks/>
            <a:stCxn id="11" idx="3"/>
            <a:endCxn id="23" idx="1"/>
          </p:cNvCxnSpPr>
          <p:nvPr/>
        </p:nvCxnSpPr>
        <p:spPr>
          <a:xfrm>
            <a:off x="3948075" y="2351790"/>
            <a:ext cx="555122" cy="127323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049D1A6-52D5-421E-ADBC-D406D68A1E03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5451044" y="1003011"/>
            <a:ext cx="559890" cy="413268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48BBA74-0B02-4E1C-916A-3BF2D95B892A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>
            <a:off x="5451044" y="1416279"/>
            <a:ext cx="556853" cy="385637"/>
          </a:xfrm>
          <a:prstGeom prst="straightConnector1">
            <a:avLst/>
          </a:prstGeom>
          <a:ln w="28575">
            <a:solidFill>
              <a:srgbClr val="DC862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F95BA9C-6341-4AF6-8E4E-20D71A502B91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6963715" y="991078"/>
            <a:ext cx="5230053" cy="1193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F2DA6E5-A9D3-4BA4-B370-C8B749981BCA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6960679" y="1489995"/>
            <a:ext cx="2050817" cy="311921"/>
          </a:xfrm>
          <a:prstGeom prst="straightConnector1">
            <a:avLst/>
          </a:prstGeom>
          <a:ln w="28575">
            <a:solidFill>
              <a:srgbClr val="4472C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AC0B029-CC19-4668-8F88-D219AD5CA9D4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6960678" y="1801916"/>
            <a:ext cx="2053281" cy="446756"/>
          </a:xfrm>
          <a:prstGeom prst="straightConnector1">
            <a:avLst/>
          </a:prstGeom>
          <a:ln w="28575">
            <a:solidFill>
              <a:srgbClr val="F0834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D6A7D7-9301-4822-B0D1-672E58693E6C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 flipV="1">
            <a:off x="9964277" y="1309324"/>
            <a:ext cx="709286" cy="180672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7E46F4F-9CE9-4193-A0A3-AC0BFB0153E3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>
            <a:off x="9964277" y="1489995"/>
            <a:ext cx="711166" cy="199916"/>
          </a:xfrm>
          <a:prstGeom prst="straightConnector1">
            <a:avLst/>
          </a:prstGeom>
          <a:ln w="28575">
            <a:solidFill>
              <a:srgbClr val="4472C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C4F753A-C967-474B-B16D-3D797DCA47BC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9966740" y="2065057"/>
            <a:ext cx="706823" cy="183615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5271780-69D1-4B9A-AB0A-50671DFB34D0}"/>
              </a:ext>
            </a:extLst>
          </p:cNvPr>
          <p:cNvCxnSpPr>
            <a:cxnSpLocks/>
            <a:stCxn id="18" idx="3"/>
            <a:endCxn id="22" idx="1"/>
          </p:cNvCxnSpPr>
          <p:nvPr/>
        </p:nvCxnSpPr>
        <p:spPr>
          <a:xfrm>
            <a:off x="9966740" y="2248670"/>
            <a:ext cx="706823" cy="186319"/>
          </a:xfrm>
          <a:prstGeom prst="straightConnector1">
            <a:avLst/>
          </a:prstGeom>
          <a:ln w="28575">
            <a:solidFill>
              <a:srgbClr val="F0834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82698B3-52BB-489E-ACCD-55314AC2B672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1626344" y="1309323"/>
            <a:ext cx="567424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20539FF-C4AB-47F7-B74A-E8BEA15B37DD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11628225" y="1684592"/>
            <a:ext cx="555334" cy="5318"/>
          </a:xfrm>
          <a:prstGeom prst="straightConnector1">
            <a:avLst/>
          </a:prstGeom>
          <a:ln w="28575">
            <a:solidFill>
              <a:srgbClr val="4472C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81E4FBB-500B-4A48-A435-26A60401AA8A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1626345" y="2065057"/>
            <a:ext cx="549420" cy="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A5D1B40-1C0C-4650-98DC-E845DD7F7FCA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11626345" y="2434989"/>
            <a:ext cx="557215" cy="0"/>
          </a:xfrm>
          <a:prstGeom prst="straightConnector1">
            <a:avLst/>
          </a:prstGeom>
          <a:ln w="28575">
            <a:solidFill>
              <a:srgbClr val="F0834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AFDF9B0-1199-451D-A3A8-280B50010582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 flipV="1">
            <a:off x="5455979" y="2860533"/>
            <a:ext cx="557206" cy="764488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15DC919-FC68-4AC6-9C2D-F1F424E8B5D1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 flipV="1">
            <a:off x="5455979" y="3621399"/>
            <a:ext cx="556852" cy="362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944AF4B-AFB3-47F3-AA7E-B48BB0E4812C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6965966" y="2848601"/>
            <a:ext cx="5188593" cy="11932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B38A2F61-0C6E-438B-A660-1DF73E421A5E}"/>
              </a:ext>
            </a:extLst>
          </p:cNvPr>
          <p:cNvSpPr/>
          <p:nvPr/>
        </p:nvSpPr>
        <p:spPr>
          <a:xfrm>
            <a:off x="10676570" y="3124573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Gelijkaardige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8465FAD-3157-4A4E-BC35-645C9EFF3FDA}"/>
              </a:ext>
            </a:extLst>
          </p:cNvPr>
          <p:cNvSpPr/>
          <p:nvPr/>
        </p:nvSpPr>
        <p:spPr>
          <a:xfrm>
            <a:off x="10674606" y="3884715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Verschillende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4169F39-ADC8-41DE-9507-5F0F4D0FC769}"/>
              </a:ext>
            </a:extLst>
          </p:cNvPr>
          <p:cNvCxnSpPr>
            <a:cxnSpLocks/>
            <a:stCxn id="25" idx="3"/>
            <a:endCxn id="44" idx="1"/>
          </p:cNvCxnSpPr>
          <p:nvPr/>
        </p:nvCxnSpPr>
        <p:spPr>
          <a:xfrm flipV="1">
            <a:off x="6965613" y="3251883"/>
            <a:ext cx="3710958" cy="369515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23A0FE4-A792-4EAA-AE89-2284D5597B64}"/>
              </a:ext>
            </a:extLst>
          </p:cNvPr>
          <p:cNvCxnSpPr>
            <a:cxnSpLocks/>
            <a:stCxn id="25" idx="3"/>
            <a:endCxn id="45" idx="1"/>
          </p:cNvCxnSpPr>
          <p:nvPr/>
        </p:nvCxnSpPr>
        <p:spPr>
          <a:xfrm>
            <a:off x="6965612" y="3621399"/>
            <a:ext cx="3708994" cy="390626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7105FBF-E393-4EF6-8B39-CA9B43410538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11629352" y="3251883"/>
            <a:ext cx="525208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22DC63D-5E25-4303-8371-36871A070E51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11627388" y="4012025"/>
            <a:ext cx="527172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B644422B-4DE1-4B41-83C5-420D4616A5F3}"/>
              </a:ext>
            </a:extLst>
          </p:cNvPr>
          <p:cNvSpPr/>
          <p:nvPr/>
        </p:nvSpPr>
        <p:spPr>
          <a:xfrm>
            <a:off x="2995292" y="6319842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Categorisch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01CED4F-99BB-48F7-B1B8-061CD3A87A9E}"/>
              </a:ext>
            </a:extLst>
          </p:cNvPr>
          <p:cNvSpPr/>
          <p:nvPr/>
        </p:nvSpPr>
        <p:spPr>
          <a:xfrm>
            <a:off x="4496504" y="5147416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Eén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6304230-45D0-421F-9D4B-125749E06719}"/>
              </a:ext>
            </a:extLst>
          </p:cNvPr>
          <p:cNvSpPr/>
          <p:nvPr/>
        </p:nvSpPr>
        <p:spPr>
          <a:xfrm>
            <a:off x="6000912" y="4685254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Metrisch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E503AC-43D0-43DB-81DE-2DEC6400219D}"/>
              </a:ext>
            </a:extLst>
          </p:cNvPr>
          <p:cNvSpPr/>
          <p:nvPr/>
        </p:nvSpPr>
        <p:spPr>
          <a:xfrm>
            <a:off x="5992862" y="5759032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Categorisch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6E67EF0-09FA-4683-874C-9A78D0025965}"/>
              </a:ext>
            </a:extLst>
          </p:cNvPr>
          <p:cNvSpPr/>
          <p:nvPr/>
        </p:nvSpPr>
        <p:spPr>
          <a:xfrm>
            <a:off x="4486481" y="7275845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Twee of meer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B758496-3250-4ED5-9199-621003513B5E}"/>
              </a:ext>
            </a:extLst>
          </p:cNvPr>
          <p:cNvSpPr/>
          <p:nvPr/>
        </p:nvSpPr>
        <p:spPr>
          <a:xfrm>
            <a:off x="5996762" y="7070971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Metrisch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D0DAF08-6CB0-4C8A-97D6-820FB378F2E4}"/>
              </a:ext>
            </a:extLst>
          </p:cNvPr>
          <p:cNvSpPr/>
          <p:nvPr/>
        </p:nvSpPr>
        <p:spPr>
          <a:xfrm>
            <a:off x="5997833" y="7369266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Categorisch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65975F4-B9A8-4F22-8575-2878AAD11B96}"/>
              </a:ext>
            </a:extLst>
          </p:cNvPr>
          <p:cNvSpPr/>
          <p:nvPr/>
        </p:nvSpPr>
        <p:spPr>
          <a:xfrm>
            <a:off x="5996761" y="7683669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Beide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08AF8A7-B7E9-4105-AA81-0F6A34F30C78}"/>
              </a:ext>
            </a:extLst>
          </p:cNvPr>
          <p:cNvSpPr/>
          <p:nvPr/>
        </p:nvSpPr>
        <p:spPr>
          <a:xfrm>
            <a:off x="10660503" y="7368532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Verschillende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A53D3EF-F6D7-40F1-B395-AE09718ED3DA}"/>
              </a:ext>
            </a:extLst>
          </p:cNvPr>
          <p:cNvSpPr/>
          <p:nvPr/>
        </p:nvSpPr>
        <p:spPr>
          <a:xfrm>
            <a:off x="10663542" y="7676090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Verschillende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5DEC92C-B0F5-4D8D-AA66-814F25F1631E}"/>
              </a:ext>
            </a:extLst>
          </p:cNvPr>
          <p:cNvSpPr/>
          <p:nvPr/>
        </p:nvSpPr>
        <p:spPr>
          <a:xfrm>
            <a:off x="1490180" y="8283534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Twee of meer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1888385-8094-4CE8-8F15-3ED83454D2E5}"/>
              </a:ext>
            </a:extLst>
          </p:cNvPr>
          <p:cNvSpPr/>
          <p:nvPr/>
        </p:nvSpPr>
        <p:spPr>
          <a:xfrm>
            <a:off x="2991394" y="8283535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Metrisch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85B99EB-9C58-4B0B-A6FB-4E3192809F01}"/>
              </a:ext>
            </a:extLst>
          </p:cNvPr>
          <p:cNvSpPr/>
          <p:nvPr/>
        </p:nvSpPr>
        <p:spPr>
          <a:xfrm>
            <a:off x="4495648" y="8039877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Eén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ECB4626-384A-48FE-BE16-CD494A0DBF98}"/>
              </a:ext>
            </a:extLst>
          </p:cNvPr>
          <p:cNvSpPr/>
          <p:nvPr/>
        </p:nvSpPr>
        <p:spPr>
          <a:xfrm>
            <a:off x="4492605" y="8549818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Twee of meer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32DF11A-4006-4748-A297-404DE1F9CDA1}"/>
              </a:ext>
            </a:extLst>
          </p:cNvPr>
          <p:cNvSpPr/>
          <p:nvPr/>
        </p:nvSpPr>
        <p:spPr>
          <a:xfrm>
            <a:off x="6007036" y="8033416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Categorisch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459D32C-AD1F-45CD-A89F-3695050BCFA1}"/>
              </a:ext>
            </a:extLst>
          </p:cNvPr>
          <p:cNvSpPr/>
          <p:nvPr/>
        </p:nvSpPr>
        <p:spPr>
          <a:xfrm>
            <a:off x="6007036" y="8406238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Categorisch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2A2FA60-BAA2-4C9E-9976-6276A1F5AF29}"/>
              </a:ext>
            </a:extLst>
          </p:cNvPr>
          <p:cNvSpPr/>
          <p:nvPr/>
        </p:nvSpPr>
        <p:spPr>
          <a:xfrm>
            <a:off x="6000912" y="8755555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Beide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66BC1AC-DE00-4DB4-9FFF-BB24E0FC3388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 flipV="1">
            <a:off x="3948074" y="5274727"/>
            <a:ext cx="548430" cy="117242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458D58C-EBE9-457B-B5F1-162E5044909D}"/>
              </a:ext>
            </a:extLst>
          </p:cNvPr>
          <p:cNvCxnSpPr>
            <a:cxnSpLocks/>
            <a:stCxn id="50" idx="3"/>
            <a:endCxn id="54" idx="1"/>
          </p:cNvCxnSpPr>
          <p:nvPr/>
        </p:nvCxnSpPr>
        <p:spPr>
          <a:xfrm>
            <a:off x="3948073" y="6447152"/>
            <a:ext cx="538408" cy="956004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F7B5D1D-34FD-4376-BFF8-10E79A5F6573}"/>
              </a:ext>
            </a:extLst>
          </p:cNvPr>
          <p:cNvCxnSpPr>
            <a:cxnSpLocks/>
            <a:stCxn id="51" idx="3"/>
            <a:endCxn id="52" idx="1"/>
          </p:cNvCxnSpPr>
          <p:nvPr/>
        </p:nvCxnSpPr>
        <p:spPr>
          <a:xfrm flipV="1">
            <a:off x="5449286" y="4812565"/>
            <a:ext cx="551627" cy="462162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46EC9F2-49F3-490B-8BE7-0CA667998221}"/>
              </a:ext>
            </a:extLst>
          </p:cNvPr>
          <p:cNvCxnSpPr>
            <a:cxnSpLocks/>
            <a:stCxn id="51" idx="3"/>
            <a:endCxn id="53" idx="1"/>
          </p:cNvCxnSpPr>
          <p:nvPr/>
        </p:nvCxnSpPr>
        <p:spPr>
          <a:xfrm>
            <a:off x="5449286" y="5274726"/>
            <a:ext cx="543576" cy="61161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7C30FC4-B666-447B-807F-F092B3346730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6945643" y="4433293"/>
            <a:ext cx="5208917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54CC0C7-79EC-4399-8768-1A3C0AF1033D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6949543" y="7198281"/>
            <a:ext cx="5211139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A10B793-566D-4D20-B3EA-0B125063F0EB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 flipV="1">
            <a:off x="6950615" y="7495842"/>
            <a:ext cx="3709888" cy="735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EE34B8A-C17D-4215-BBCE-9ACB39DD17E1}"/>
              </a:ext>
            </a:extLst>
          </p:cNvPr>
          <p:cNvCxnSpPr>
            <a:cxnSpLocks/>
            <a:stCxn id="57" idx="3"/>
            <a:endCxn id="59" idx="1"/>
          </p:cNvCxnSpPr>
          <p:nvPr/>
        </p:nvCxnSpPr>
        <p:spPr>
          <a:xfrm flipV="1">
            <a:off x="6949543" y="7803400"/>
            <a:ext cx="3713999" cy="7579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AFBB4FD-D9D9-4DBC-8083-3E76128BDFD0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6959817" y="8160727"/>
            <a:ext cx="5200866" cy="12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9327863-622A-4D2D-958A-6A73E65828F5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959817" y="8521616"/>
            <a:ext cx="5200866" cy="1193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C4BC1B0-8D09-4AEC-8FF9-2A8D210701B4}"/>
              </a:ext>
            </a:extLst>
          </p:cNvPr>
          <p:cNvCxnSpPr>
            <a:cxnSpLocks/>
            <a:stCxn id="66" idx="3"/>
          </p:cNvCxnSpPr>
          <p:nvPr/>
        </p:nvCxnSpPr>
        <p:spPr>
          <a:xfrm flipV="1">
            <a:off x="6953694" y="8870933"/>
            <a:ext cx="5200866" cy="1193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39999253-11FB-4D85-8E57-6D112A29BC97}"/>
              </a:ext>
            </a:extLst>
          </p:cNvPr>
          <p:cNvCxnSpPr>
            <a:cxnSpLocks/>
            <a:stCxn id="54" idx="3"/>
            <a:endCxn id="55" idx="1"/>
          </p:cNvCxnSpPr>
          <p:nvPr/>
        </p:nvCxnSpPr>
        <p:spPr>
          <a:xfrm flipV="1">
            <a:off x="5439262" y="7198281"/>
            <a:ext cx="557499" cy="204875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F3C6B94-58DE-4068-89D5-D62DDBB9AD4B}"/>
              </a:ext>
            </a:extLst>
          </p:cNvPr>
          <p:cNvCxnSpPr>
            <a:cxnSpLocks/>
            <a:stCxn id="54" idx="3"/>
            <a:endCxn id="56" idx="1"/>
          </p:cNvCxnSpPr>
          <p:nvPr/>
        </p:nvCxnSpPr>
        <p:spPr>
          <a:xfrm>
            <a:off x="5439263" y="7403155"/>
            <a:ext cx="558570" cy="9342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293EFDC-09C3-4C0C-AAC5-9C73BBD0EBC3}"/>
              </a:ext>
            </a:extLst>
          </p:cNvPr>
          <p:cNvCxnSpPr>
            <a:cxnSpLocks/>
            <a:stCxn id="54" idx="3"/>
            <a:endCxn id="57" idx="1"/>
          </p:cNvCxnSpPr>
          <p:nvPr/>
        </p:nvCxnSpPr>
        <p:spPr>
          <a:xfrm>
            <a:off x="5439263" y="7403155"/>
            <a:ext cx="557498" cy="407824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5F1D0FF-EB60-4D63-9E7B-3CAADBD2844F}"/>
              </a:ext>
            </a:extLst>
          </p:cNvPr>
          <p:cNvCxnSpPr>
            <a:cxnSpLocks/>
            <a:stCxn id="62" idx="3"/>
            <a:endCxn id="64" idx="1"/>
          </p:cNvCxnSpPr>
          <p:nvPr/>
        </p:nvCxnSpPr>
        <p:spPr>
          <a:xfrm flipV="1">
            <a:off x="5448429" y="8160726"/>
            <a:ext cx="558606" cy="646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1382894-DCD5-4DB3-A118-700DB7D0450D}"/>
              </a:ext>
            </a:extLst>
          </p:cNvPr>
          <p:cNvCxnSpPr>
            <a:cxnSpLocks/>
            <a:stCxn id="63" idx="3"/>
            <a:endCxn id="65" idx="1"/>
          </p:cNvCxnSpPr>
          <p:nvPr/>
        </p:nvCxnSpPr>
        <p:spPr>
          <a:xfrm flipV="1">
            <a:off x="5445386" y="8533548"/>
            <a:ext cx="561649" cy="14358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B7E3A95-B1A7-4652-A777-3F35D04F13D0}"/>
              </a:ext>
            </a:extLst>
          </p:cNvPr>
          <p:cNvCxnSpPr>
            <a:cxnSpLocks/>
            <a:stCxn id="63" idx="3"/>
            <a:endCxn id="66" idx="1"/>
          </p:cNvCxnSpPr>
          <p:nvPr/>
        </p:nvCxnSpPr>
        <p:spPr>
          <a:xfrm>
            <a:off x="5445386" y="8677128"/>
            <a:ext cx="555526" cy="205738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7A925A2-C39B-49E6-9B80-A29B717BA1FB}"/>
              </a:ext>
            </a:extLst>
          </p:cNvPr>
          <p:cNvCxnSpPr>
            <a:cxnSpLocks/>
            <a:stCxn id="60" idx="3"/>
            <a:endCxn id="61" idx="1"/>
          </p:cNvCxnSpPr>
          <p:nvPr/>
        </p:nvCxnSpPr>
        <p:spPr>
          <a:xfrm>
            <a:off x="2442962" y="8410845"/>
            <a:ext cx="548432" cy="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1233978-DD2F-48D1-B891-1EDE2E6AB672}"/>
              </a:ext>
            </a:extLst>
          </p:cNvPr>
          <p:cNvCxnSpPr>
            <a:cxnSpLocks/>
            <a:stCxn id="61" idx="3"/>
            <a:endCxn id="62" idx="1"/>
          </p:cNvCxnSpPr>
          <p:nvPr/>
        </p:nvCxnSpPr>
        <p:spPr>
          <a:xfrm flipV="1">
            <a:off x="3944175" y="8167188"/>
            <a:ext cx="551473" cy="243658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BBCAC1D-EDA6-4562-977E-E49B134496BD}"/>
              </a:ext>
            </a:extLst>
          </p:cNvPr>
          <p:cNvCxnSpPr>
            <a:cxnSpLocks/>
            <a:stCxn id="61" idx="3"/>
            <a:endCxn id="63" idx="1"/>
          </p:cNvCxnSpPr>
          <p:nvPr/>
        </p:nvCxnSpPr>
        <p:spPr>
          <a:xfrm>
            <a:off x="3944175" y="8410845"/>
            <a:ext cx="548430" cy="266282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5D190C3-81A3-4077-B335-B3E487EFA780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11613284" y="7494078"/>
            <a:ext cx="547399" cy="176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FFBD7B7-BBFD-49D2-BBDF-0F75A5180039}"/>
              </a:ext>
            </a:extLst>
          </p:cNvPr>
          <p:cNvCxnSpPr>
            <a:cxnSpLocks/>
            <a:stCxn id="59" idx="3"/>
          </p:cNvCxnSpPr>
          <p:nvPr/>
        </p:nvCxnSpPr>
        <p:spPr>
          <a:xfrm>
            <a:off x="11616323" y="7803400"/>
            <a:ext cx="544360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B1E8405-EC5F-434A-9FBC-362021D762FA}"/>
              </a:ext>
            </a:extLst>
          </p:cNvPr>
          <p:cNvCxnSpPr>
            <a:cxnSpLocks/>
            <a:stCxn id="12" idx="2"/>
            <a:endCxn id="50" idx="0"/>
          </p:cNvCxnSpPr>
          <p:nvPr/>
        </p:nvCxnSpPr>
        <p:spPr>
          <a:xfrm>
            <a:off x="1970469" y="4261287"/>
            <a:ext cx="1501214" cy="205855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3CFB8AB4-FEFB-4A84-B384-AEC2F695BE45}"/>
              </a:ext>
            </a:extLst>
          </p:cNvPr>
          <p:cNvGraphicFramePr>
            <a:graphicFrameLocks noGrp="1"/>
          </p:cNvGraphicFramePr>
          <p:nvPr/>
        </p:nvGraphicFramePr>
        <p:xfrm>
          <a:off x="12188847" y="252569"/>
          <a:ext cx="3865996" cy="8887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6829">
                  <a:extLst>
                    <a:ext uri="{9D8B030D-6E8A-4147-A177-3AD203B41FA5}">
                      <a16:colId xmlns:a16="http://schemas.microsoft.com/office/drawing/2014/main" val="330647270"/>
                    </a:ext>
                  </a:extLst>
                </a:gridCol>
                <a:gridCol w="1869167">
                  <a:extLst>
                    <a:ext uri="{9D8B030D-6E8A-4147-A177-3AD203B41FA5}">
                      <a16:colId xmlns:a16="http://schemas.microsoft.com/office/drawing/2014/main" val="1448204881"/>
                    </a:ext>
                  </a:extLst>
                </a:gridCol>
              </a:tblGrid>
              <a:tr h="284958">
                <a:tc>
                  <a:txBody>
                    <a:bodyPr/>
                    <a:lstStyle/>
                    <a:p>
                      <a:r>
                        <a:rPr lang="nl-BE" sz="900"/>
                        <a:t>Assumpties voldaan</a:t>
                      </a: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r>
                        <a:rPr lang="nl-BE" sz="900"/>
                        <a:t>Assumpties niet voldaan</a:t>
                      </a:r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888959899"/>
                  </a:ext>
                </a:extLst>
              </a:tr>
              <a:tr h="560507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Enkelvoudige lineaire regressie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Pearson correlatietoets</a:t>
                      </a: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Bootstrap regressie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 err="1"/>
                        <a:t>Spearman</a:t>
                      </a:r>
                      <a:r>
                        <a:rPr lang="nl-BE" sz="900"/>
                        <a:t> rangcorrelatietoets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 err="1"/>
                        <a:t>Kendall’s</a:t>
                      </a:r>
                      <a:r>
                        <a:rPr lang="nl-BE" sz="900"/>
                        <a:t> </a:t>
                      </a:r>
                      <a:r>
                        <a:rPr lang="nl-BE" sz="900" err="1"/>
                        <a:t>Tau</a:t>
                      </a:r>
                      <a:r>
                        <a:rPr lang="nl-BE" sz="900"/>
                        <a:t> correlatietoets</a:t>
                      </a:r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2977589819"/>
                  </a:ext>
                </a:extLst>
              </a:tr>
              <a:tr h="38834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Afhankelijke t-toets</a:t>
                      </a: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 err="1"/>
                        <a:t>Bootstrapped</a:t>
                      </a:r>
                      <a:r>
                        <a:rPr lang="nl-BE" sz="900"/>
                        <a:t> t-toets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Wilcoxon rangtekentoets</a:t>
                      </a:r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1954769090"/>
                  </a:ext>
                </a:extLst>
              </a:tr>
              <a:tr h="38834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Onafhankelijke t-toets</a:t>
                      </a: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 err="1"/>
                        <a:t>Bootstrapped</a:t>
                      </a:r>
                      <a:r>
                        <a:rPr lang="nl-BE" sz="900"/>
                        <a:t> t-toets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Mann-</a:t>
                      </a:r>
                      <a:r>
                        <a:rPr lang="nl-BE" sz="900" err="1"/>
                        <a:t>Whitney</a:t>
                      </a:r>
                      <a:r>
                        <a:rPr lang="nl-BE" sz="900"/>
                        <a:t> toets</a:t>
                      </a:r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2173673390"/>
                  </a:ext>
                </a:extLst>
              </a:tr>
              <a:tr h="38834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One-way repeated measures ANOVA</a:t>
                      </a: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Friedman toets</a:t>
                      </a:r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130149893"/>
                  </a:ext>
                </a:extLst>
              </a:tr>
              <a:tr h="38834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One-way independent ANOVA</a:t>
                      </a:r>
                      <a:endParaRPr lang="nl-BE" sz="900">
                        <a:solidFill>
                          <a:schemeClr val="tx1"/>
                        </a:solidFill>
                      </a:endParaRP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 err="1"/>
                        <a:t>Kruskal</a:t>
                      </a:r>
                      <a:r>
                        <a:rPr lang="nl-BE" sz="900"/>
                        <a:t>-Wallis toets</a:t>
                      </a:r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2117315973"/>
                  </a:ext>
                </a:extLst>
              </a:tr>
              <a:tr h="386671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Meervoudige lineaire regressie</a:t>
                      </a:r>
                    </a:p>
                    <a:p>
                      <a:pPr marL="171450" marR="0" lvl="0" indent="-171450" algn="l" defTabSz="12479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BE" sz="900"/>
                        <a:t>Partiële correlatietoets</a:t>
                      </a:r>
                      <a:endParaRPr lang="nl-BE" sz="900">
                        <a:solidFill>
                          <a:schemeClr val="tx1"/>
                        </a:solidFill>
                      </a:endParaRP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 err="1"/>
                        <a:t>Bootstrapped</a:t>
                      </a:r>
                      <a:r>
                        <a:rPr lang="nl-BE" sz="900"/>
                        <a:t> regressie</a:t>
                      </a:r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2174757889"/>
                  </a:ext>
                </a:extLst>
              </a:tr>
              <a:tr h="38834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Factorial repeated measures ANOVA</a:t>
                      </a:r>
                      <a:endParaRPr lang="nl-BE" sz="900">
                        <a:solidFill>
                          <a:schemeClr val="tx1"/>
                        </a:solidFill>
                      </a:endParaRP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nl-BE" sz="900"/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1728751502"/>
                  </a:ext>
                </a:extLst>
              </a:tr>
              <a:tr h="397423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 err="1"/>
                        <a:t>Two</a:t>
                      </a:r>
                      <a:r>
                        <a:rPr lang="nl-BE" sz="900"/>
                        <a:t>-way mixed ANOVA</a:t>
                      </a:r>
                      <a:endParaRPr lang="nl-BE" sz="900">
                        <a:solidFill>
                          <a:schemeClr val="tx1"/>
                        </a:solidFill>
                      </a:endParaRP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nl-BE" sz="900"/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2942875459"/>
                  </a:ext>
                </a:extLst>
              </a:tr>
              <a:tr h="460435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Factorial independent ANOVA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Meervoudige lineaire regressie</a:t>
                      </a:r>
                      <a:endParaRPr lang="nl-BE" sz="900">
                        <a:solidFill>
                          <a:schemeClr val="tx1"/>
                        </a:solidFill>
                      </a:endParaRP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 err="1"/>
                        <a:t>Bootstrapped</a:t>
                      </a:r>
                      <a:r>
                        <a:rPr lang="nl-BE" sz="900"/>
                        <a:t> regressie</a:t>
                      </a:r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1610346840"/>
                  </a:ext>
                </a:extLst>
              </a:tr>
              <a:tr h="38834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Meervoudige lineaire regressie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ANCOVA</a:t>
                      </a:r>
                      <a:endParaRPr lang="nl-BE" sz="900">
                        <a:solidFill>
                          <a:schemeClr val="tx1"/>
                        </a:solidFill>
                      </a:endParaRP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BE" sz="900" err="1"/>
                        <a:t>Bootstrapped</a:t>
                      </a:r>
                      <a:r>
                        <a:rPr lang="nl-BE" sz="900"/>
                        <a:t> regressie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nl-BE" sz="900"/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2849837734"/>
                  </a:ext>
                </a:extLst>
              </a:tr>
              <a:tr h="383583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Logistische regressie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 err="1"/>
                        <a:t>Spearman</a:t>
                      </a:r>
                      <a:r>
                        <a:rPr lang="nl-BE" sz="900"/>
                        <a:t> rangcorrelatietoets</a:t>
                      </a:r>
                      <a:endParaRPr lang="nl-BE" sz="900">
                        <a:solidFill>
                          <a:schemeClr val="tx1"/>
                        </a:solidFill>
                      </a:endParaRP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pPr marL="171450" marR="0" lvl="0" indent="-171450" algn="l" defTabSz="12479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BE" sz="900" err="1"/>
                        <a:t>Kendall’s</a:t>
                      </a:r>
                      <a:r>
                        <a:rPr lang="nl-BE" sz="900"/>
                        <a:t> </a:t>
                      </a:r>
                      <a:r>
                        <a:rPr lang="nl-BE" sz="900" err="1"/>
                        <a:t>Tau</a:t>
                      </a:r>
                      <a:r>
                        <a:rPr lang="nl-BE" sz="900"/>
                        <a:t> correlatietoets</a:t>
                      </a:r>
                    </a:p>
                    <a:p>
                      <a:endParaRPr lang="nl-BE" sz="900"/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669987252"/>
                  </a:ext>
                </a:extLst>
              </a:tr>
              <a:tr h="38834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Mc </a:t>
                      </a:r>
                      <a:r>
                        <a:rPr lang="nl-BE" sz="900" err="1"/>
                        <a:t>Nemar‘s</a:t>
                      </a:r>
                      <a:r>
                        <a:rPr lang="nl-BE" sz="900"/>
                        <a:t> toets (2 = groepen)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 err="1"/>
                        <a:t>Cochran’s</a:t>
                      </a:r>
                      <a:r>
                        <a:rPr lang="nl-BE" sz="900"/>
                        <a:t> Q ( &gt;2 = groepen)</a:t>
                      </a:r>
                      <a:endParaRPr lang="nl-BE" sz="900">
                        <a:solidFill>
                          <a:schemeClr val="tx1"/>
                        </a:solidFill>
                      </a:endParaRP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endParaRPr lang="nl-BE" sz="900"/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1453719200"/>
                  </a:ext>
                </a:extLst>
              </a:tr>
              <a:tr h="315005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BE" sz="900"/>
                        <a:t>Chi-kwadraat toets</a:t>
                      </a:r>
                      <a:endParaRPr lang="nl-BE" sz="900">
                        <a:solidFill>
                          <a:schemeClr val="tx1"/>
                        </a:solidFill>
                      </a:endParaRP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 err="1"/>
                        <a:t>Fisher’s</a:t>
                      </a:r>
                      <a:r>
                        <a:rPr lang="nl-BE" sz="900"/>
                        <a:t> Exact toets</a:t>
                      </a:r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3143618597"/>
                  </a:ext>
                </a:extLst>
              </a:tr>
              <a:tr h="295752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Wilcoxon rangtekentoets</a:t>
                      </a:r>
                      <a:endParaRPr lang="nl-BE" sz="900">
                        <a:solidFill>
                          <a:schemeClr val="tx1"/>
                        </a:solidFill>
                      </a:endParaRP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endParaRPr lang="nl-BE" sz="900"/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2810806693"/>
                  </a:ext>
                </a:extLst>
              </a:tr>
              <a:tr h="353076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Mann-</a:t>
                      </a:r>
                      <a:r>
                        <a:rPr lang="nl-BE" sz="900" err="1"/>
                        <a:t>Whitney</a:t>
                      </a:r>
                      <a:r>
                        <a:rPr lang="nl-BE" sz="900"/>
                        <a:t> toets </a:t>
                      </a:r>
                      <a:endParaRPr lang="nl-BE" sz="900">
                        <a:solidFill>
                          <a:schemeClr val="tx1"/>
                        </a:solidFill>
                      </a:endParaRP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endParaRPr lang="nl-BE" sz="900"/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3541950377"/>
                  </a:ext>
                </a:extLst>
              </a:tr>
              <a:tr h="295752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Friedman toets</a:t>
                      </a:r>
                      <a:endParaRPr lang="nl-BE" sz="900">
                        <a:solidFill>
                          <a:schemeClr val="tx1"/>
                        </a:solidFill>
                      </a:endParaRP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endParaRPr lang="nl-BE" sz="900"/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3820669499"/>
                  </a:ext>
                </a:extLst>
              </a:tr>
              <a:tr h="383583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 err="1"/>
                        <a:t>Kruskal</a:t>
                      </a:r>
                      <a:r>
                        <a:rPr lang="nl-BE" sz="900"/>
                        <a:t>-Wallis toets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 err="1"/>
                        <a:t>Spearman</a:t>
                      </a:r>
                      <a:r>
                        <a:rPr lang="nl-BE" sz="900"/>
                        <a:t> rangcorrelatietoets</a:t>
                      </a:r>
                      <a:endParaRPr lang="nl-BE" sz="900">
                        <a:solidFill>
                          <a:schemeClr val="tx1"/>
                        </a:solidFill>
                      </a:endParaRP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endParaRPr lang="nl-BE" sz="900"/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1503519648"/>
                  </a:ext>
                </a:extLst>
              </a:tr>
              <a:tr h="295752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Logistische regressie</a:t>
                      </a: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endParaRPr lang="nl-BE" sz="900"/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1905367483"/>
                  </a:ext>
                </a:extLst>
              </a:tr>
              <a:tr h="295752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Loglineaire analyse</a:t>
                      </a: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endParaRPr lang="nl-BE" sz="900"/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3808130183"/>
                  </a:ext>
                </a:extLst>
              </a:tr>
              <a:tr h="295752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Logistische regressie</a:t>
                      </a: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endParaRPr lang="nl-BE" sz="900"/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441151215"/>
                  </a:ext>
                </a:extLst>
              </a:tr>
              <a:tr h="38834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MANOVA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SEM</a:t>
                      </a: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SEM MLR</a:t>
                      </a:r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3003505826"/>
                  </a:ext>
                </a:extLst>
              </a:tr>
              <a:tr h="38834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Factorial MANOVA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SEM</a:t>
                      </a: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SEM MLR</a:t>
                      </a:r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1426545209"/>
                  </a:ext>
                </a:extLst>
              </a:tr>
              <a:tr h="38834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MANCOVA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SEM</a:t>
                      </a: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SEM MLR</a:t>
                      </a:r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24420842"/>
                  </a:ext>
                </a:extLst>
              </a:tr>
            </a:tbl>
          </a:graphicData>
        </a:graphic>
      </p:graphicFrame>
      <p:sp>
        <p:nvSpPr>
          <p:cNvPr id="92" name="Rectangle 91">
            <a:extLst>
              <a:ext uri="{FF2B5EF4-FFF2-40B4-BE49-F238E27FC236}">
                <a16:creationId xmlns:a16="http://schemas.microsoft.com/office/drawing/2014/main" id="{838DDEF0-43B8-4A92-A651-844BAF4F6F44}"/>
              </a:ext>
            </a:extLst>
          </p:cNvPr>
          <p:cNvSpPr/>
          <p:nvPr/>
        </p:nvSpPr>
        <p:spPr>
          <a:xfrm>
            <a:off x="5992862" y="4305983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Beide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87290EF-50FC-4CE6-BABA-BF2AEC1D09AD}"/>
              </a:ext>
            </a:extLst>
          </p:cNvPr>
          <p:cNvCxnSpPr>
            <a:cxnSpLocks/>
            <a:stCxn id="23" idx="3"/>
            <a:endCxn id="92" idx="1"/>
          </p:cNvCxnSpPr>
          <p:nvPr/>
        </p:nvCxnSpPr>
        <p:spPr>
          <a:xfrm>
            <a:off x="5455978" y="3625021"/>
            <a:ext cx="536883" cy="808272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2A7FE00-92F1-42F4-9CA6-2D7D54210A65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6953694" y="4812564"/>
            <a:ext cx="5069406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9D1263EB-098B-4F10-98A9-2D8F062F9BC0}"/>
              </a:ext>
            </a:extLst>
          </p:cNvPr>
          <p:cNvSpPr txBox="1"/>
          <p:nvPr/>
        </p:nvSpPr>
        <p:spPr>
          <a:xfrm>
            <a:off x="7412579" y="427984"/>
            <a:ext cx="1300119" cy="3816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4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Bij categorische AV: nominaal of ordinaal?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02737FE-3FD5-464C-BB3F-55B5B4DB6A72}"/>
              </a:ext>
            </a:extLst>
          </p:cNvPr>
          <p:cNvSpPr/>
          <p:nvPr/>
        </p:nvSpPr>
        <p:spPr>
          <a:xfrm>
            <a:off x="8988868" y="5930223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Twee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81A3B0D-05E4-4495-90AB-1889489EB642}"/>
              </a:ext>
            </a:extLst>
          </p:cNvPr>
          <p:cNvSpPr/>
          <p:nvPr/>
        </p:nvSpPr>
        <p:spPr>
          <a:xfrm>
            <a:off x="8996465" y="6574461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Meer dan 2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2A75EBA-D1CB-451D-85AE-E6E9C62FF447}"/>
              </a:ext>
            </a:extLst>
          </p:cNvPr>
          <p:cNvSpPr/>
          <p:nvPr/>
        </p:nvSpPr>
        <p:spPr>
          <a:xfrm>
            <a:off x="10656602" y="5764064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Gelijkaardige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C5A23B2-C377-4688-A096-FFAB11DD4FAA}"/>
              </a:ext>
            </a:extLst>
          </p:cNvPr>
          <p:cNvSpPr/>
          <p:nvPr/>
        </p:nvSpPr>
        <p:spPr>
          <a:xfrm>
            <a:off x="10656602" y="6089574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Verschillende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C9A50EC-A00D-474D-A161-D9DB6AEAD1D1}"/>
              </a:ext>
            </a:extLst>
          </p:cNvPr>
          <p:cNvSpPr/>
          <p:nvPr/>
        </p:nvSpPr>
        <p:spPr>
          <a:xfrm>
            <a:off x="10659426" y="6421935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Gelijkaardige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65C5E7C-0172-4DA5-8502-7F770DEE2B7D}"/>
              </a:ext>
            </a:extLst>
          </p:cNvPr>
          <p:cNvSpPr/>
          <p:nvPr/>
        </p:nvSpPr>
        <p:spPr>
          <a:xfrm>
            <a:off x="10649287" y="6728758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Verschillende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91D1ACD-1AB5-408A-A603-BFACEE53FBEE}"/>
              </a:ext>
            </a:extLst>
          </p:cNvPr>
          <p:cNvCxnSpPr>
            <a:cxnSpLocks/>
            <a:stCxn id="96" idx="3"/>
            <a:endCxn id="98" idx="1"/>
          </p:cNvCxnSpPr>
          <p:nvPr/>
        </p:nvCxnSpPr>
        <p:spPr>
          <a:xfrm flipV="1">
            <a:off x="9941649" y="5891374"/>
            <a:ext cx="714953" cy="166159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BF882E85-60E5-4AE3-A75B-1E7840A0F402}"/>
              </a:ext>
            </a:extLst>
          </p:cNvPr>
          <p:cNvCxnSpPr>
            <a:cxnSpLocks/>
            <a:stCxn id="96" idx="3"/>
            <a:endCxn id="99" idx="1"/>
          </p:cNvCxnSpPr>
          <p:nvPr/>
        </p:nvCxnSpPr>
        <p:spPr>
          <a:xfrm>
            <a:off x="9941649" y="6057533"/>
            <a:ext cx="714953" cy="15935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BAA9CD0-EFE9-4867-8E95-EABC30B398E8}"/>
              </a:ext>
            </a:extLst>
          </p:cNvPr>
          <p:cNvCxnSpPr>
            <a:cxnSpLocks/>
            <a:stCxn id="97" idx="3"/>
            <a:endCxn id="100" idx="1"/>
          </p:cNvCxnSpPr>
          <p:nvPr/>
        </p:nvCxnSpPr>
        <p:spPr>
          <a:xfrm flipV="1">
            <a:off x="9949246" y="6549244"/>
            <a:ext cx="710180" cy="152527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D7B02C01-3CC8-4D08-BC82-93586A324D82}"/>
              </a:ext>
            </a:extLst>
          </p:cNvPr>
          <p:cNvCxnSpPr>
            <a:cxnSpLocks/>
            <a:stCxn id="97" idx="3"/>
            <a:endCxn id="101" idx="1"/>
          </p:cNvCxnSpPr>
          <p:nvPr/>
        </p:nvCxnSpPr>
        <p:spPr>
          <a:xfrm>
            <a:off x="9949246" y="6701772"/>
            <a:ext cx="700041" cy="154297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FD3AA2F-5E77-4ADC-8CBA-296B56C6A5F3}"/>
              </a:ext>
            </a:extLst>
          </p:cNvPr>
          <p:cNvCxnSpPr>
            <a:cxnSpLocks/>
            <a:stCxn id="98" idx="3"/>
          </p:cNvCxnSpPr>
          <p:nvPr/>
        </p:nvCxnSpPr>
        <p:spPr>
          <a:xfrm>
            <a:off x="11609385" y="5891374"/>
            <a:ext cx="567191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8937E4BE-E114-401B-B906-91B001D7D680}"/>
              </a:ext>
            </a:extLst>
          </p:cNvPr>
          <p:cNvCxnSpPr>
            <a:cxnSpLocks/>
            <a:stCxn id="99" idx="3"/>
          </p:cNvCxnSpPr>
          <p:nvPr/>
        </p:nvCxnSpPr>
        <p:spPr>
          <a:xfrm flipV="1">
            <a:off x="11609384" y="6215662"/>
            <a:ext cx="566381" cy="1222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929AD6F-73C6-4174-91CB-489055F92111}"/>
              </a:ext>
            </a:extLst>
          </p:cNvPr>
          <p:cNvCxnSpPr>
            <a:cxnSpLocks/>
            <a:stCxn id="100" idx="3"/>
          </p:cNvCxnSpPr>
          <p:nvPr/>
        </p:nvCxnSpPr>
        <p:spPr>
          <a:xfrm>
            <a:off x="11612208" y="6549245"/>
            <a:ext cx="575563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17EDA111-5521-4B20-8B2C-C0AA4D7727B4}"/>
              </a:ext>
            </a:extLst>
          </p:cNvPr>
          <p:cNvCxnSpPr>
            <a:cxnSpLocks/>
            <a:stCxn id="101" idx="3"/>
          </p:cNvCxnSpPr>
          <p:nvPr/>
        </p:nvCxnSpPr>
        <p:spPr>
          <a:xfrm flipV="1">
            <a:off x="11602068" y="6856068"/>
            <a:ext cx="579464" cy="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CE68A54-568D-4B4F-BA14-D3767B116102}"/>
              </a:ext>
            </a:extLst>
          </p:cNvPr>
          <p:cNvSpPr/>
          <p:nvPr/>
        </p:nvSpPr>
        <p:spPr>
          <a:xfrm>
            <a:off x="7507507" y="5236425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Nominaal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46262F7-32A7-4363-8867-A13C455DB1D1}"/>
              </a:ext>
            </a:extLst>
          </p:cNvPr>
          <p:cNvSpPr/>
          <p:nvPr/>
        </p:nvSpPr>
        <p:spPr>
          <a:xfrm>
            <a:off x="7520143" y="6269179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Ordinaal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B9C206CA-E8BA-4BA8-9B14-782B792B3105}"/>
              </a:ext>
            </a:extLst>
          </p:cNvPr>
          <p:cNvCxnSpPr>
            <a:cxnSpLocks/>
            <a:stCxn id="53" idx="3"/>
            <a:endCxn id="110" idx="1"/>
          </p:cNvCxnSpPr>
          <p:nvPr/>
        </p:nvCxnSpPr>
        <p:spPr>
          <a:xfrm flipV="1">
            <a:off x="6945643" y="5363735"/>
            <a:ext cx="561863" cy="52260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1DEB3FDA-3EAA-43F5-86BA-2EF5345CE4EE}"/>
              </a:ext>
            </a:extLst>
          </p:cNvPr>
          <p:cNvCxnSpPr>
            <a:cxnSpLocks/>
            <a:stCxn id="53" idx="3"/>
            <a:endCxn id="111" idx="1"/>
          </p:cNvCxnSpPr>
          <p:nvPr/>
        </p:nvCxnSpPr>
        <p:spPr>
          <a:xfrm>
            <a:off x="6945643" y="5886342"/>
            <a:ext cx="574499" cy="510147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F7BC28EB-7802-4243-984E-D9BA15170706}"/>
              </a:ext>
            </a:extLst>
          </p:cNvPr>
          <p:cNvCxnSpPr>
            <a:cxnSpLocks/>
            <a:stCxn id="110" idx="3"/>
            <a:endCxn id="133" idx="1"/>
          </p:cNvCxnSpPr>
          <p:nvPr/>
        </p:nvCxnSpPr>
        <p:spPr>
          <a:xfrm flipV="1">
            <a:off x="8460288" y="5198176"/>
            <a:ext cx="2204364" cy="16556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FDAB80B-EC43-4EE1-A264-67B7A4426992}"/>
              </a:ext>
            </a:extLst>
          </p:cNvPr>
          <p:cNvCxnSpPr>
            <a:cxnSpLocks/>
            <a:stCxn id="111" idx="3"/>
            <a:endCxn id="96" idx="1"/>
          </p:cNvCxnSpPr>
          <p:nvPr/>
        </p:nvCxnSpPr>
        <p:spPr>
          <a:xfrm flipV="1">
            <a:off x="8472924" y="6057533"/>
            <a:ext cx="515944" cy="338956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8DAAF80-0101-45A1-BD8D-93742278F755}"/>
              </a:ext>
            </a:extLst>
          </p:cNvPr>
          <p:cNvCxnSpPr>
            <a:cxnSpLocks/>
            <a:stCxn id="111" idx="3"/>
            <a:endCxn id="97" idx="1"/>
          </p:cNvCxnSpPr>
          <p:nvPr/>
        </p:nvCxnSpPr>
        <p:spPr>
          <a:xfrm>
            <a:off x="8472924" y="6396488"/>
            <a:ext cx="523540" cy="30528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3" name="Rectangle 132">
            <a:extLst>
              <a:ext uri="{FF2B5EF4-FFF2-40B4-BE49-F238E27FC236}">
                <a16:creationId xmlns:a16="http://schemas.microsoft.com/office/drawing/2014/main" id="{ABDFDD3A-FD55-4AD8-A07C-D32031676684}"/>
              </a:ext>
            </a:extLst>
          </p:cNvPr>
          <p:cNvSpPr/>
          <p:nvPr/>
        </p:nvSpPr>
        <p:spPr>
          <a:xfrm>
            <a:off x="10664652" y="5070865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Gelijkaardige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9AEFC00-DD16-44CB-810A-689CF89D2CBA}"/>
              </a:ext>
            </a:extLst>
          </p:cNvPr>
          <p:cNvSpPr/>
          <p:nvPr/>
        </p:nvSpPr>
        <p:spPr>
          <a:xfrm>
            <a:off x="10646580" y="5437282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Verschillende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1FAD0767-08F7-4619-96F5-AEFCCF0988BA}"/>
              </a:ext>
            </a:extLst>
          </p:cNvPr>
          <p:cNvCxnSpPr>
            <a:cxnSpLocks/>
            <a:stCxn id="110" idx="3"/>
            <a:endCxn id="144" idx="1"/>
          </p:cNvCxnSpPr>
          <p:nvPr/>
        </p:nvCxnSpPr>
        <p:spPr>
          <a:xfrm>
            <a:off x="8460288" y="5363735"/>
            <a:ext cx="2186292" cy="20085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810DD2B1-AC05-4C3C-94F2-1CEB7949146F}"/>
              </a:ext>
            </a:extLst>
          </p:cNvPr>
          <p:cNvCxnSpPr>
            <a:cxnSpLocks/>
            <a:stCxn id="133" idx="3"/>
          </p:cNvCxnSpPr>
          <p:nvPr/>
        </p:nvCxnSpPr>
        <p:spPr>
          <a:xfrm>
            <a:off x="11617434" y="5198175"/>
            <a:ext cx="543249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C310CB75-1EA4-428A-8AED-E7B290126272}"/>
              </a:ext>
            </a:extLst>
          </p:cNvPr>
          <p:cNvCxnSpPr>
            <a:cxnSpLocks/>
            <a:stCxn id="144" idx="3"/>
          </p:cNvCxnSpPr>
          <p:nvPr/>
        </p:nvCxnSpPr>
        <p:spPr>
          <a:xfrm>
            <a:off x="11599362" y="5564592"/>
            <a:ext cx="57721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103C826C-28D0-4687-9030-226058BFCD03}"/>
              </a:ext>
            </a:extLst>
          </p:cNvPr>
          <p:cNvSpPr/>
          <p:nvPr/>
        </p:nvSpPr>
        <p:spPr>
          <a:xfrm>
            <a:off x="10674607" y="3479537"/>
            <a:ext cx="952427" cy="27432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Gelijkaardige en verschillende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FDDEAB3-17CF-46FC-9AF5-4203B6CC8159}"/>
              </a:ext>
            </a:extLst>
          </p:cNvPr>
          <p:cNvCxnSpPr>
            <a:cxnSpLocks/>
            <a:stCxn id="25" idx="3"/>
            <a:endCxn id="125" idx="1"/>
          </p:cNvCxnSpPr>
          <p:nvPr/>
        </p:nvCxnSpPr>
        <p:spPr>
          <a:xfrm flipV="1">
            <a:off x="6965612" y="3616700"/>
            <a:ext cx="3708994" cy="4699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ABF727C3-614D-4F30-B279-42182219A65E}"/>
              </a:ext>
            </a:extLst>
          </p:cNvPr>
          <p:cNvCxnSpPr>
            <a:cxnSpLocks/>
            <a:stCxn id="125" idx="3"/>
          </p:cNvCxnSpPr>
          <p:nvPr/>
        </p:nvCxnSpPr>
        <p:spPr>
          <a:xfrm>
            <a:off x="11627034" y="3616700"/>
            <a:ext cx="566735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3" name="Rechthoek 122">
            <a:extLst>
              <a:ext uri="{FF2B5EF4-FFF2-40B4-BE49-F238E27FC236}">
                <a16:creationId xmlns:a16="http://schemas.microsoft.com/office/drawing/2014/main" id="{6843F54F-30B2-40AE-9E9A-0824B077C728}"/>
              </a:ext>
            </a:extLst>
          </p:cNvPr>
          <p:cNvSpPr/>
          <p:nvPr/>
        </p:nvSpPr>
        <p:spPr>
          <a:xfrm>
            <a:off x="14151935" y="2244734"/>
            <a:ext cx="1902908" cy="449396"/>
          </a:xfrm>
          <a:prstGeom prst="rect">
            <a:avLst/>
          </a:prstGeom>
          <a:noFill/>
          <a:ln w="3810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00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25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Tijdelijke aanduiding voor dianummer 3">
            <a:extLst>
              <a:ext uri="{FF2B5EF4-FFF2-40B4-BE49-F238E27FC236}">
                <a16:creationId xmlns:a16="http://schemas.microsoft.com/office/drawing/2014/main" id="{427DE994-F074-4C0D-8953-B2E6B5E2818D}"/>
              </a:ext>
            </a:extLst>
          </p:cNvPr>
          <p:cNvSpPr txBox="1">
            <a:spLocks/>
          </p:cNvSpPr>
          <p:nvPr/>
        </p:nvSpPr>
        <p:spPr>
          <a:xfrm>
            <a:off x="16263830" y="8959510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300368" rtl="0" eaLnBrk="1" latinLnBrk="0" hangingPunct="1">
              <a:defRPr sz="170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300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184E0-0BD4-4705-A12B-9B71DDE63301}" type="slidenum">
              <a:rPr kumimoji="0" lang="en-GB" sz="1707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3003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GB" sz="1707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05804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A004925-A370-44E2-A732-52A6295CB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nl-BE" sz="3200" b="1" i="0" u="none" strike="noStrike" kern="1200" cap="small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1E64C8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</a:rPr>
              <a:t>Opgave 1: Verband Leefsituatie x Compulsief Internetgebruik</a:t>
            </a:r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218D92A-74AD-49F8-A8A9-AD801B689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b="1"/>
              <a:t>Stap 2. </a:t>
            </a:r>
            <a:r>
              <a:rPr lang="nl-BE"/>
              <a:t>Datacontrole</a:t>
            </a:r>
          </a:p>
          <a:p>
            <a:pPr lvl="1"/>
            <a:r>
              <a:rPr lang="nl-BE" b="1"/>
              <a:t>Assumptiecheck </a:t>
            </a:r>
            <a:r>
              <a:rPr lang="nl-BE"/>
              <a:t>bij Kruskal-Wallis toets</a:t>
            </a:r>
          </a:p>
          <a:p>
            <a:pPr marL="1821150" lvl="2" indent="-514350">
              <a:buFont typeface="+mj-lt"/>
              <a:buAutoNum type="arabicPeriod"/>
            </a:pPr>
            <a:r>
              <a:rPr lang="nl-BE"/>
              <a:t>Afhankelijke variabele = ordinaal of metrisch</a:t>
            </a:r>
          </a:p>
          <a:p>
            <a:pPr marL="2393550" lvl="3" indent="-514350"/>
            <a:r>
              <a:rPr lang="nl-BE"/>
              <a:t>Oké: compulsief internetgebruik is metrisch</a:t>
            </a:r>
          </a:p>
          <a:p>
            <a:pPr marL="1821150" lvl="2" indent="-514350">
              <a:buFont typeface="+mj-lt"/>
              <a:buAutoNum type="arabicPeriod"/>
            </a:pPr>
            <a:r>
              <a:rPr lang="nl-BE"/>
              <a:t>Onafhankelijke variabele = categorisch, minimum twee groepen</a:t>
            </a:r>
          </a:p>
          <a:p>
            <a:pPr marL="2393550" lvl="3" indent="-514350"/>
            <a:r>
              <a:rPr lang="nl-BE"/>
              <a:t>Oké: drie </a:t>
            </a:r>
            <a:r>
              <a:rPr lang="nl-BE" err="1"/>
              <a:t>categoriëen</a:t>
            </a:r>
            <a:endParaRPr lang="nl-BE"/>
          </a:p>
          <a:p>
            <a:pPr marL="1821150" lvl="2" indent="-514350">
              <a:buFont typeface="+mj-lt"/>
              <a:buAutoNum type="arabicPeriod"/>
            </a:pPr>
            <a:r>
              <a:rPr lang="nl-BE"/>
              <a:t>Onafhankelijke groepen onderzoekseenheden</a:t>
            </a:r>
          </a:p>
          <a:p>
            <a:pPr marL="2393550" lvl="3" indent="-514350"/>
            <a:r>
              <a:rPr lang="nl-BE"/>
              <a:t>Oké: </a:t>
            </a:r>
            <a:r>
              <a:rPr lang="nl-BE" err="1"/>
              <a:t>ongerelateerde</a:t>
            </a:r>
            <a:r>
              <a:rPr lang="nl-BE"/>
              <a:t> groepen</a:t>
            </a:r>
          </a:p>
          <a:p>
            <a:pPr marL="720000" lvl="1" indent="0">
              <a:buNone/>
            </a:pPr>
            <a:endParaRPr lang="nl-BE"/>
          </a:p>
          <a:p>
            <a:pPr marL="1234350" lvl="1" indent="-514350"/>
            <a:r>
              <a:rPr lang="nl-BE" b="1">
                <a:solidFill>
                  <a:srgbClr val="C00000"/>
                </a:solidFill>
              </a:rPr>
              <a:t>Minder streng</a:t>
            </a:r>
            <a:r>
              <a:rPr lang="nl-BE">
                <a:solidFill>
                  <a:srgbClr val="C00000"/>
                </a:solidFill>
              </a:rPr>
              <a:t>: geen assumptie van normaliteit of homogeniteit varianties!</a:t>
            </a:r>
          </a:p>
          <a:p>
            <a:pPr marL="720000" lvl="1" indent="0">
              <a:buNone/>
            </a:pPr>
            <a:endParaRPr lang="nl-BE" b="1"/>
          </a:p>
          <a:p>
            <a:endParaRPr lang="nl-BE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6876C9D2-FF11-4B5B-B013-13D1514E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35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011556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A004925-A370-44E2-A732-52A6295CB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nl-BE" sz="3200" b="1" i="0" u="none" strike="noStrike" kern="1200" cap="small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1E64C8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</a:rPr>
              <a:t>Opgave 1: Verband Leefsituatie x Compulsief Internetgebruik</a:t>
            </a:r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218D92A-74AD-49F8-A8A9-AD801B689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b="1"/>
              <a:t>Stap 3. </a:t>
            </a:r>
            <a:r>
              <a:rPr lang="nl-BE"/>
              <a:t>Hypothesen formuleren</a:t>
            </a:r>
          </a:p>
          <a:p>
            <a:pPr marL="720000" lvl="1" indent="0">
              <a:buNone/>
            </a:pPr>
            <a:endParaRPr lang="nl-BE" b="1"/>
          </a:p>
          <a:p>
            <a:endParaRPr lang="nl-BE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6876C9D2-FF11-4B5B-B013-13D1514E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36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095920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A004925-A370-44E2-A732-52A6295CB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nl-BE" sz="3200" b="1" i="0" u="none" strike="noStrike" kern="1200" cap="small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1E64C8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</a:rPr>
              <a:t>Opgave 1: Verband Leefsituatie x Compulsief Internetgebruik</a:t>
            </a:r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218D92A-74AD-49F8-A8A9-AD801B689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b="1"/>
              <a:t>Stap 3. </a:t>
            </a:r>
            <a:r>
              <a:rPr lang="nl-BE"/>
              <a:t>Hypothesen formuleren</a:t>
            </a:r>
          </a:p>
          <a:p>
            <a:pPr lvl="1"/>
            <a:r>
              <a:rPr lang="nl-BE"/>
              <a:t>Best tweezijdig toetsen!</a:t>
            </a:r>
          </a:p>
          <a:p>
            <a:endParaRPr lang="nl-BE"/>
          </a:p>
          <a:p>
            <a:pPr marL="720000" lvl="1" indent="0">
              <a:buNone/>
            </a:pPr>
            <a:r>
              <a:rPr lang="nl-BE" b="1"/>
              <a:t>	H</a:t>
            </a:r>
            <a:r>
              <a:rPr lang="nl-BE" b="1" baseline="-25000"/>
              <a:t>0</a:t>
            </a:r>
            <a:r>
              <a:rPr lang="nl-BE" b="1"/>
              <a:t>:	</a:t>
            </a:r>
            <a:r>
              <a:rPr lang="nl-BE" i="1"/>
              <a:t>Er is geen verband tussen leefsituatie en compulsief internetgebruik: de drie  					groepen verschillen niet van elkaar op compulsief internetgebruik.</a:t>
            </a:r>
            <a:br>
              <a:rPr lang="nl-BE" i="1"/>
            </a:br>
            <a:endParaRPr lang="nl-BE" b="1"/>
          </a:p>
          <a:p>
            <a:pPr marL="720000" lvl="1" indent="0">
              <a:buNone/>
            </a:pPr>
            <a:r>
              <a:rPr lang="nl-BE" b="1"/>
              <a:t>	H</a:t>
            </a:r>
            <a:r>
              <a:rPr lang="nl-BE" b="1" baseline="-25000"/>
              <a:t>A</a:t>
            </a:r>
            <a:r>
              <a:rPr lang="nl-BE" b="1"/>
              <a:t>:	</a:t>
            </a:r>
            <a:r>
              <a:rPr lang="nl-BE" i="1"/>
              <a:t>Er is een verband tussen leefsituatie en compulsief internetgebruik: de drie  					groepen verschillen van elkaar op compulsief internetgebruik.</a:t>
            </a:r>
            <a:endParaRPr lang="nl-BE"/>
          </a:p>
        </p:txBody>
      </p:sp>
      <p:sp>
        <p:nvSpPr>
          <p:cNvPr id="11" name="Tijdelijke aanduiding voor dianummer 3">
            <a:extLst>
              <a:ext uri="{FF2B5EF4-FFF2-40B4-BE49-F238E27FC236}">
                <a16:creationId xmlns:a16="http://schemas.microsoft.com/office/drawing/2014/main" id="{6876C9D2-FF11-4B5B-B013-13D1514E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37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776977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A004925-A370-44E2-A732-52A6295CB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nl-BE" sz="3200" b="1" i="0" u="none" strike="noStrike" kern="1200" cap="small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1E64C8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</a:rPr>
              <a:t>Opgave 1: Verband Leefsituatie x Compulsief Internetgebruik</a:t>
            </a:r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218D92A-74AD-49F8-A8A9-AD801B689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b="1"/>
              <a:t>Stap 4. </a:t>
            </a:r>
            <a:r>
              <a:rPr lang="nl-BE"/>
              <a:t>Significantieniveau bepalen</a:t>
            </a:r>
          </a:p>
          <a:p>
            <a:pPr marL="1306800" lvl="2" indent="0">
              <a:buNone/>
            </a:pPr>
            <a:endParaRPr lang="nl-BE"/>
          </a:p>
          <a:p>
            <a:pPr marL="1306800" lvl="2" indent="0">
              <a:buNone/>
            </a:pPr>
            <a:endParaRPr lang="nl-BE"/>
          </a:p>
          <a:p>
            <a:pPr marL="1306800" lvl="2" indent="0">
              <a:buNone/>
            </a:pPr>
            <a:endParaRPr lang="nl-BE"/>
          </a:p>
          <a:p>
            <a:pPr marL="1306800" lvl="2" indent="0">
              <a:buNone/>
            </a:pPr>
            <a:endParaRPr lang="nl-BE"/>
          </a:p>
          <a:p>
            <a:r>
              <a:rPr lang="nl-BE" b="1"/>
              <a:t>Stap 5. </a:t>
            </a:r>
            <a:r>
              <a:rPr lang="nl-BE"/>
              <a:t>Toetsingsgrootheid en p-waarde berekenen</a:t>
            </a:r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B279C2AF-5DFA-4259-A33E-340B3E2D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38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7246356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A004925-A370-44E2-A732-52A6295CB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nl-BE" sz="3200" b="1" i="0" u="none" strike="noStrike" kern="1200" cap="small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1E64C8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</a:rPr>
              <a:t>Opgave 1: Verband Leefsituatie x Compulsief Internetgebruik</a:t>
            </a:r>
            <a:endParaRPr lang="nl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jdelijke aanduiding voor inhoud 5">
                <a:extLst>
                  <a:ext uri="{FF2B5EF4-FFF2-40B4-BE49-F238E27FC236}">
                    <a16:creationId xmlns:a16="http://schemas.microsoft.com/office/drawing/2014/main" id="{D218D92A-74AD-49F8-A8A9-AD801B689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nl-BE" b="1"/>
                  <a:t>Stap 4. </a:t>
                </a:r>
                <a:r>
                  <a:rPr lang="nl-BE"/>
                  <a:t>Significantieniveau bepalen</a:t>
                </a:r>
              </a:p>
              <a:p>
                <a:pPr lvl="1"/>
                <a:r>
                  <a:rPr lang="nl-BE"/>
                  <a:t>Minimaal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nl-BE"/>
                  <a:t> = .05</a:t>
                </a:r>
              </a:p>
              <a:p>
                <a:pPr lvl="1"/>
                <a:r>
                  <a:rPr lang="nl-BE"/>
                  <a:t>Wanneer n &gt; 400: beter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nl-BE"/>
                  <a:t> = .01</a:t>
                </a:r>
              </a:p>
              <a:p>
                <a:pPr lvl="2"/>
                <a:r>
                  <a:rPr lang="nl-BE"/>
                  <a:t>n = 321, </a:t>
                </a:r>
                <a:r>
                  <a:rPr lang="nl-BE" b="1"/>
                  <a:t>dus hanteer .05</a:t>
                </a:r>
              </a:p>
              <a:p>
                <a:pPr marL="1306800" lvl="2" indent="0">
                  <a:buNone/>
                </a:pPr>
                <a:endParaRPr lang="nl-BE"/>
              </a:p>
              <a:p>
                <a:r>
                  <a:rPr lang="nl-BE" b="1"/>
                  <a:t>Stap 5. </a:t>
                </a:r>
                <a:r>
                  <a:rPr lang="nl-BE"/>
                  <a:t>Toetsingsgrootheid en p-waarde berekenen</a:t>
                </a:r>
              </a:p>
              <a:p>
                <a:pPr lvl="1"/>
                <a:r>
                  <a:rPr lang="nl-NL"/>
                  <a:t>Geen goede maat van effectgrootte beschikbaar bij Kruskal-Wallis toets</a:t>
                </a:r>
                <a:endParaRPr lang="nl-BE"/>
              </a:p>
            </p:txBody>
          </p:sp>
        </mc:Choice>
        <mc:Fallback xmlns="">
          <p:sp>
            <p:nvSpPr>
              <p:cNvPr id="6" name="Tijdelijke aanduiding voor inhoud 5">
                <a:extLst>
                  <a:ext uri="{FF2B5EF4-FFF2-40B4-BE49-F238E27FC236}">
                    <a16:creationId xmlns:a16="http://schemas.microsoft.com/office/drawing/2014/main" id="{D218D92A-74AD-49F8-A8A9-AD801B689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" t="-5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B279C2AF-5DFA-4259-A33E-340B3E2D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39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91910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46417C-7983-4933-A24B-130127A2F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Inleiding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B79653B5-31CC-4B30-84DF-73319A19B7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7069" y="1816272"/>
                <a:ext cx="16858641" cy="7327727"/>
              </a:xfrm>
            </p:spPr>
            <p:txBody>
              <a:bodyPr>
                <a:normAutofit/>
              </a:bodyPr>
              <a:lstStyle/>
              <a:p>
                <a:pPr marL="86400" indent="0">
                  <a:buNone/>
                </a:pPr>
                <a:r>
                  <a:rPr lang="nl-BE" b="1"/>
                  <a:t>Vorige week: verschil tussen max. </a:t>
                </a:r>
                <a:r>
                  <a:rPr lang="nl-BE" b="1" u="sng"/>
                  <a:t>twee</a:t>
                </a:r>
                <a:r>
                  <a:rPr lang="nl-BE" b="1"/>
                  <a:t> groepen toetsen</a:t>
                </a:r>
              </a:p>
              <a:p>
                <a:r>
                  <a:rPr lang="nl-BE"/>
                  <a:t>t-toetsen</a:t>
                </a:r>
              </a:p>
              <a:p>
                <a:pPr lvl="1"/>
                <a:r>
                  <a:rPr lang="nl-BE"/>
                  <a:t>Twee gemiddelden vergelijken</a:t>
                </a:r>
              </a:p>
              <a:p>
                <a:pPr lvl="1"/>
                <a:r>
                  <a:rPr lang="nl-NL"/>
                  <a:t>Hypothese: 		H</a:t>
                </a:r>
                <a:r>
                  <a:rPr lang="nl-NL" baseline="-25000"/>
                  <a:t>0</a:t>
                </a:r>
                <a:r>
                  <a:rPr lang="nl-NL"/>
                  <a:t>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nl-BE" baseline="-25000"/>
                  <a:t>1 </a:t>
                </a:r>
                <a:r>
                  <a:rPr lang="nl-NL"/>
                  <a:t>=</a:t>
                </a:r>
                <a:r>
                  <a:rPr lang="nl-BE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nl-BE" baseline="-25000"/>
                  <a:t>2 </a:t>
                </a:r>
                <a:br>
                  <a:rPr lang="nl-BE" baseline="-25000"/>
                </a:br>
                <a:r>
                  <a:rPr lang="nl-NL"/>
                  <a:t>							H</a:t>
                </a:r>
                <a:r>
                  <a:rPr lang="nl-NL" baseline="-25000"/>
                  <a:t>A</a:t>
                </a:r>
                <a:r>
                  <a:rPr lang="nl-NL"/>
                  <a:t>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nl-BE" baseline="-25000"/>
                  <a:t>1 </a:t>
                </a:r>
                <a:r>
                  <a:rPr lang="nl-NL"/>
                  <a:t>≠</a:t>
                </a:r>
                <a:r>
                  <a:rPr lang="nl-BE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nl-BE" baseline="-25000"/>
                  <a:t>2 </a:t>
                </a:r>
                <a:endParaRPr lang="nl-NL" baseline="-25000"/>
              </a:p>
              <a:p>
                <a:pPr marL="86400" indent="0">
                  <a:buNone/>
                </a:pPr>
                <a:r>
                  <a:rPr lang="nl-NL" b="1"/>
                  <a:t>Vandaag: verschil tussen </a:t>
                </a:r>
                <a:r>
                  <a:rPr lang="nl-NL" b="1" u="sng"/>
                  <a:t>twee of meer</a:t>
                </a:r>
                <a:r>
                  <a:rPr lang="nl-NL" b="1"/>
                  <a:t> groepen toetsen</a:t>
                </a:r>
                <a:endParaRPr lang="nl-BE" b="1"/>
              </a:p>
              <a:p>
                <a:r>
                  <a:rPr lang="nl-BE" b="1"/>
                  <a:t>Variantieanalyse of ANOVA (</a:t>
                </a:r>
                <a:r>
                  <a:rPr lang="nl-BE" b="1" u="sng"/>
                  <a:t>An</a:t>
                </a:r>
                <a:r>
                  <a:rPr lang="nl-BE" b="1"/>
                  <a:t>alysis </a:t>
                </a:r>
                <a:r>
                  <a:rPr lang="nl-BE" b="1" u="sng"/>
                  <a:t>O</a:t>
                </a:r>
                <a:r>
                  <a:rPr lang="nl-BE" b="1"/>
                  <a:t>f </a:t>
                </a:r>
                <a:r>
                  <a:rPr lang="nl-BE" b="1" u="sng" err="1"/>
                  <a:t>Va</a:t>
                </a:r>
                <a:r>
                  <a:rPr lang="nl-BE" b="1" err="1"/>
                  <a:t>riance</a:t>
                </a:r>
                <a:r>
                  <a:rPr lang="nl-BE" b="1"/>
                  <a:t>)</a:t>
                </a:r>
              </a:p>
              <a:p>
                <a:pPr lvl="1"/>
                <a:r>
                  <a:rPr lang="nl-BE"/>
                  <a:t>Varianties van twee of meer groepen vergelijken</a:t>
                </a:r>
              </a:p>
              <a:p>
                <a:pPr lvl="2"/>
                <a:r>
                  <a:rPr lang="nl-BE"/>
                  <a:t>Hiermee uitspraken doen over de gemiddelden van die groepen</a:t>
                </a:r>
              </a:p>
              <a:p>
                <a:pPr lvl="1"/>
                <a:r>
                  <a:rPr lang="nl-NL"/>
                  <a:t>Hypothese: 		H</a:t>
                </a:r>
                <a:r>
                  <a:rPr lang="nl-NL" baseline="-25000"/>
                  <a:t>0</a:t>
                </a:r>
                <a:r>
                  <a:rPr lang="nl-NL"/>
                  <a:t>: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nl-BE" baseline="-25000"/>
                  <a:t>1 </a:t>
                </a:r>
                <a:r>
                  <a:rPr lang="nl-NL"/>
                  <a:t>=</a:t>
                </a:r>
                <a:r>
                  <a:rPr lang="nl-BE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nl-BE" baseline="-25000"/>
                  <a:t>2 </a:t>
                </a:r>
                <a:r>
                  <a:rPr lang="nl-NL">
                    <a:sym typeface="Symbol" panose="05050102010706020507" pitchFamily="18" charset="2"/>
                  </a:rPr>
                  <a:t>	= … =</a:t>
                </a:r>
                <a:r>
                  <a:rPr lang="nl-BE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nl-NL" baseline="-25000">
                    <a:sym typeface="Symbol" panose="05050102010706020507" pitchFamily="18" charset="2"/>
                  </a:rPr>
                  <a:t>n</a:t>
                </a:r>
                <a:r>
                  <a:rPr lang="nl-NL">
                    <a:sym typeface="Symbol" panose="05050102010706020507" pitchFamily="18" charset="2"/>
                  </a:rPr>
                  <a:t>		met n = aantal groepen</a:t>
                </a:r>
                <a:endParaRPr lang="nl-NL" baseline="-25000"/>
              </a:p>
              <a:p>
                <a:pPr lvl="2"/>
                <a:endParaRPr lang="nl-NL" baseline="-25000"/>
              </a:p>
              <a:p>
                <a:pPr marL="86400" indent="0">
                  <a:buNone/>
                </a:pPr>
                <a:r>
                  <a:rPr lang="nl-NL"/>
                  <a:t>									H</a:t>
                </a:r>
                <a:r>
                  <a:rPr lang="nl-NL" baseline="-25000"/>
                  <a:t>A</a:t>
                </a:r>
                <a:r>
                  <a:rPr lang="nl-NL"/>
                  <a:t>: </a:t>
                </a:r>
                <a:r>
                  <a:rPr lang="nl-NL">
                    <a:sym typeface="Symbol" panose="05050102010706020507" pitchFamily="18" charset="2"/>
                  </a:rPr>
                  <a:t> Niet alle gemiddelden zijn gelijk aan elkaar</a:t>
                </a:r>
                <a:endParaRPr lang="nl-NL" baseline="-2500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B79653B5-31CC-4B30-84DF-73319A19B7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7069" y="1816272"/>
                <a:ext cx="16858641" cy="7327727"/>
              </a:xfrm>
              <a:blipFill>
                <a:blip r:embed="rId2"/>
                <a:stretch>
                  <a:fillRect l="-253" t="-4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4374D4C-6505-4CF5-A6BD-81EDD6324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4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55024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>
            <a:extLst>
              <a:ext uri="{FF2B5EF4-FFF2-40B4-BE49-F238E27FC236}">
                <a16:creationId xmlns:a16="http://schemas.microsoft.com/office/drawing/2014/main" id="{2D8547B7-780D-44A6-AAE1-AA5799880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126" y="2842202"/>
            <a:ext cx="9154516" cy="6882169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FAE48E9C-E493-46ED-B112-7D9089089A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71"/>
          <a:stretch/>
        </p:blipFill>
        <p:spPr>
          <a:xfrm>
            <a:off x="932665" y="2975966"/>
            <a:ext cx="5425345" cy="5932525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3A004925-A370-44E2-A732-52A6295CB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nl-BE" sz="3200" b="1" i="0" u="none" strike="noStrike" kern="1200" cap="small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1E64C8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</a:rPr>
              <a:t>Opgave 1: Verband Leefsituatie x Compulsief Internetgebruik</a:t>
            </a:r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218D92A-74AD-49F8-A8A9-AD801B689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164888"/>
          </a:xfrm>
        </p:spPr>
        <p:txBody>
          <a:bodyPr>
            <a:normAutofit/>
          </a:bodyPr>
          <a:lstStyle/>
          <a:p>
            <a:r>
              <a:rPr lang="nl-BE" b="1"/>
              <a:t>Kruskal-Wallis toets in SPSS: </a:t>
            </a:r>
            <a:br>
              <a:rPr lang="nl-BE" b="1"/>
            </a:br>
            <a:r>
              <a:rPr lang="nl-BE" i="1" err="1">
                <a:sym typeface="Wingdings" panose="05000000000000000000" pitchFamily="2" charset="2"/>
              </a:rPr>
              <a:t>Analyze</a:t>
            </a:r>
            <a:r>
              <a:rPr lang="nl-BE" i="1"/>
              <a:t> ›› </a:t>
            </a:r>
            <a:r>
              <a:rPr lang="nl-BE" i="1" err="1"/>
              <a:t>Nonparametric</a:t>
            </a:r>
            <a:r>
              <a:rPr lang="nl-BE" i="1"/>
              <a:t> Tests›› Independent Samples</a:t>
            </a:r>
          </a:p>
          <a:p>
            <a:pPr lvl="1"/>
            <a:endParaRPr lang="nl-BE" i="1"/>
          </a:p>
          <a:p>
            <a:pPr lvl="1"/>
            <a:endParaRPr lang="nl-BE" i="1"/>
          </a:p>
          <a:p>
            <a:pPr lvl="1"/>
            <a:endParaRPr lang="nl-BE" i="1"/>
          </a:p>
          <a:p>
            <a:pPr lvl="1"/>
            <a:endParaRPr lang="nl-BE" i="1"/>
          </a:p>
          <a:p>
            <a:pPr lvl="1"/>
            <a:endParaRPr lang="nl-BE" i="1"/>
          </a:p>
          <a:p>
            <a:pPr lvl="1"/>
            <a:endParaRPr lang="nl-BE" i="1"/>
          </a:p>
          <a:p>
            <a:pPr lvl="1"/>
            <a:endParaRPr lang="nl-BE" i="1"/>
          </a:p>
          <a:p>
            <a:pPr marL="720000" lvl="1" indent="0">
              <a:buNone/>
            </a:pPr>
            <a:endParaRPr lang="nl-BE"/>
          </a:p>
          <a:p>
            <a:endParaRPr lang="nl-BE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9CC1CFB6-59E5-4C44-8E41-51C238292A7F}"/>
              </a:ext>
            </a:extLst>
          </p:cNvPr>
          <p:cNvGrpSpPr/>
          <p:nvPr/>
        </p:nvGrpSpPr>
        <p:grpSpPr>
          <a:xfrm>
            <a:off x="5608907" y="7661863"/>
            <a:ext cx="1094875" cy="511615"/>
            <a:chOff x="11574378" y="2683042"/>
            <a:chExt cx="1094875" cy="511615"/>
          </a:xfrm>
        </p:grpSpPr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949FB1BE-2911-4514-A316-7801032DADD7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1" name="Tekstvak 10">
              <a:extLst>
                <a:ext uri="{FF2B5EF4-FFF2-40B4-BE49-F238E27FC236}">
                  <a16:creationId xmlns:a16="http://schemas.microsoft.com/office/drawing/2014/main" id="{B08CDE83-D5BE-4FDF-869D-8BD6F94E35AE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grpSp>
        <p:nvGrpSpPr>
          <p:cNvPr id="13" name="Groep 12">
            <a:extLst>
              <a:ext uri="{FF2B5EF4-FFF2-40B4-BE49-F238E27FC236}">
                <a16:creationId xmlns:a16="http://schemas.microsoft.com/office/drawing/2014/main" id="{74848B95-A8B6-4190-8A76-5925125ED4B9}"/>
              </a:ext>
            </a:extLst>
          </p:cNvPr>
          <p:cNvGrpSpPr/>
          <p:nvPr/>
        </p:nvGrpSpPr>
        <p:grpSpPr>
          <a:xfrm>
            <a:off x="9192904" y="5825316"/>
            <a:ext cx="1094875" cy="511615"/>
            <a:chOff x="11574378" y="2683042"/>
            <a:chExt cx="1094875" cy="511615"/>
          </a:xfrm>
        </p:grpSpPr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6565BC84-02AD-4630-86A9-2CE9B2A3F8D0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5" name="Tekstvak 14">
              <a:extLst>
                <a:ext uri="{FF2B5EF4-FFF2-40B4-BE49-F238E27FC236}">
                  <a16:creationId xmlns:a16="http://schemas.microsoft.com/office/drawing/2014/main" id="{E2D8A236-B456-41BE-A57F-097C4DF3A0B4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</p:grpSp>
      <p:grpSp>
        <p:nvGrpSpPr>
          <p:cNvPr id="28" name="Groep 27">
            <a:extLst>
              <a:ext uri="{FF2B5EF4-FFF2-40B4-BE49-F238E27FC236}">
                <a16:creationId xmlns:a16="http://schemas.microsoft.com/office/drawing/2014/main" id="{934B43BD-5546-4994-9FB6-47934D7E33A3}"/>
              </a:ext>
            </a:extLst>
          </p:cNvPr>
          <p:cNvGrpSpPr/>
          <p:nvPr/>
        </p:nvGrpSpPr>
        <p:grpSpPr>
          <a:xfrm>
            <a:off x="7839766" y="3470626"/>
            <a:ext cx="1094875" cy="511615"/>
            <a:chOff x="11574378" y="2683042"/>
            <a:chExt cx="1094875" cy="511615"/>
          </a:xfrm>
        </p:grpSpPr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165D605A-8A68-4F7C-8A0B-47F10F197DE3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0" name="Tekstvak 29">
              <a:extLst>
                <a:ext uri="{FF2B5EF4-FFF2-40B4-BE49-F238E27FC236}">
                  <a16:creationId xmlns:a16="http://schemas.microsoft.com/office/drawing/2014/main" id="{8C9A025B-CEC7-454F-90F3-DCA3ABCD5003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</p:grpSp>
      <p:sp>
        <p:nvSpPr>
          <p:cNvPr id="31" name="Tijdelijke aanduiding voor dianummer 3">
            <a:extLst>
              <a:ext uri="{FF2B5EF4-FFF2-40B4-BE49-F238E27FC236}">
                <a16:creationId xmlns:a16="http://schemas.microsoft.com/office/drawing/2014/main" id="{A3471519-90BA-4B30-B687-61F2BBF36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263830" y="8959510"/>
            <a:ext cx="921880" cy="519289"/>
          </a:xfrm>
        </p:spPr>
        <p:txBody>
          <a:bodyPr/>
          <a:lstStyle/>
          <a:p>
            <a:fld id="{7AE184E0-0BD4-4705-A12B-9B71DDE63301}" type="slidenum">
              <a:rPr lang="en-GB" noProof="0" smtClean="0"/>
              <a:t>40</a:t>
            </a:fld>
            <a:endParaRPr lang="en-GB" noProof="0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EF07181D-F894-4E76-9786-47C05181338F}"/>
              </a:ext>
            </a:extLst>
          </p:cNvPr>
          <p:cNvSpPr/>
          <p:nvPr/>
        </p:nvSpPr>
        <p:spPr>
          <a:xfrm>
            <a:off x="7765962" y="3232597"/>
            <a:ext cx="476518" cy="352815"/>
          </a:xfrm>
          <a:prstGeom prst="rect">
            <a:avLst/>
          </a:prstGeom>
          <a:noFill/>
          <a:ln w="3810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960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A004925-A370-44E2-A732-52A6295CB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nl-BE" sz="3200" b="1" i="0" u="none" strike="noStrike" kern="1200" cap="small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1E64C8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</a:rPr>
              <a:t>Opgave 1: Verband Leefsituatie x Compulsief Internetgebruik</a:t>
            </a:r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218D92A-74AD-49F8-A8A9-AD801B689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164888"/>
          </a:xfrm>
        </p:spPr>
        <p:txBody>
          <a:bodyPr>
            <a:normAutofit/>
          </a:bodyPr>
          <a:lstStyle/>
          <a:p>
            <a:r>
              <a:rPr lang="nl-BE" b="1"/>
              <a:t>Kruskal-Wallis toets in SPSS: </a:t>
            </a:r>
            <a:br>
              <a:rPr lang="nl-BE" b="1"/>
            </a:br>
            <a:endParaRPr lang="nl-BE" i="1"/>
          </a:p>
          <a:p>
            <a:pPr marL="720000" lvl="1" indent="0">
              <a:buNone/>
            </a:pPr>
            <a:endParaRPr lang="nl-BE" i="1"/>
          </a:p>
          <a:p>
            <a:pPr lvl="1"/>
            <a:endParaRPr lang="nl-BE" i="1"/>
          </a:p>
          <a:p>
            <a:pPr lvl="1"/>
            <a:endParaRPr lang="nl-BE" i="1"/>
          </a:p>
          <a:p>
            <a:pPr lvl="1"/>
            <a:endParaRPr lang="nl-BE" i="1"/>
          </a:p>
          <a:p>
            <a:pPr lvl="1"/>
            <a:endParaRPr lang="nl-BE" i="1"/>
          </a:p>
          <a:p>
            <a:pPr marL="720000" lvl="1" indent="0">
              <a:buNone/>
            </a:pPr>
            <a:endParaRPr lang="nl-BE"/>
          </a:p>
          <a:p>
            <a:endParaRPr lang="nl-BE"/>
          </a:p>
        </p:txBody>
      </p:sp>
      <p:sp>
        <p:nvSpPr>
          <p:cNvPr id="31" name="Tijdelijke aanduiding voor dianummer 3">
            <a:extLst>
              <a:ext uri="{FF2B5EF4-FFF2-40B4-BE49-F238E27FC236}">
                <a16:creationId xmlns:a16="http://schemas.microsoft.com/office/drawing/2014/main" id="{A3471519-90BA-4B30-B687-61F2BBF36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263830" y="8959510"/>
            <a:ext cx="921880" cy="519289"/>
          </a:xfrm>
        </p:spPr>
        <p:txBody>
          <a:bodyPr/>
          <a:lstStyle/>
          <a:p>
            <a:fld id="{7AE184E0-0BD4-4705-A12B-9B71DDE63301}" type="slidenum">
              <a:rPr lang="en-GB" noProof="0" smtClean="0"/>
              <a:t>41</a:t>
            </a:fld>
            <a:endParaRPr lang="en-GB" noProof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413BF67B-45EB-4601-98D0-A780E2E2207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97475F0C-C47C-4C92-A4CC-21D82FFE4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0217" y="2627058"/>
            <a:ext cx="8957758" cy="7077474"/>
          </a:xfrm>
          <a:prstGeom prst="rect">
            <a:avLst/>
          </a:prstGeom>
        </p:spPr>
      </p:pic>
      <p:grpSp>
        <p:nvGrpSpPr>
          <p:cNvPr id="13" name="Groep 12">
            <a:extLst>
              <a:ext uri="{FF2B5EF4-FFF2-40B4-BE49-F238E27FC236}">
                <a16:creationId xmlns:a16="http://schemas.microsoft.com/office/drawing/2014/main" id="{74848B95-A8B6-4190-8A76-5925125ED4B9}"/>
              </a:ext>
            </a:extLst>
          </p:cNvPr>
          <p:cNvGrpSpPr/>
          <p:nvPr/>
        </p:nvGrpSpPr>
        <p:grpSpPr>
          <a:xfrm>
            <a:off x="5215613" y="4688599"/>
            <a:ext cx="1094875" cy="511615"/>
            <a:chOff x="11574378" y="2683042"/>
            <a:chExt cx="1094875" cy="511615"/>
          </a:xfrm>
        </p:grpSpPr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6565BC84-02AD-4630-86A9-2CE9B2A3F8D0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5" name="Tekstvak 14">
              <a:extLst>
                <a:ext uri="{FF2B5EF4-FFF2-40B4-BE49-F238E27FC236}">
                  <a16:creationId xmlns:a16="http://schemas.microsoft.com/office/drawing/2014/main" id="{E2D8A236-B456-41BE-A57F-097C4DF3A0B4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5</a:t>
              </a:r>
            </a:p>
          </p:txBody>
        </p:sp>
      </p:grpSp>
      <p:cxnSp>
        <p:nvCxnSpPr>
          <p:cNvPr id="16" name="Rechte verbindingslijn met pijl 18">
            <a:extLst>
              <a:ext uri="{FF2B5EF4-FFF2-40B4-BE49-F238E27FC236}">
                <a16:creationId xmlns:a16="http://schemas.microsoft.com/office/drawing/2014/main" id="{11B08AB0-D1EA-48C6-9877-20FEF54C6D59}"/>
              </a:ext>
            </a:extLst>
          </p:cNvPr>
          <p:cNvCxnSpPr>
            <a:cxnSpLocks/>
          </p:cNvCxnSpPr>
          <p:nvPr/>
        </p:nvCxnSpPr>
        <p:spPr>
          <a:xfrm flipV="1">
            <a:off x="4069521" y="4494981"/>
            <a:ext cx="1567535" cy="555627"/>
          </a:xfrm>
          <a:prstGeom prst="straightConnector1">
            <a:avLst/>
          </a:prstGeom>
          <a:ln w="57150">
            <a:solidFill>
              <a:srgbClr val="D6780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met pijl 18">
            <a:extLst>
              <a:ext uri="{FF2B5EF4-FFF2-40B4-BE49-F238E27FC236}">
                <a16:creationId xmlns:a16="http://schemas.microsoft.com/office/drawing/2014/main" id="{3086E10F-F7AE-47B1-A99E-228250FF8227}"/>
              </a:ext>
            </a:extLst>
          </p:cNvPr>
          <p:cNvCxnSpPr>
            <a:cxnSpLocks/>
          </p:cNvCxnSpPr>
          <p:nvPr/>
        </p:nvCxnSpPr>
        <p:spPr>
          <a:xfrm>
            <a:off x="4129852" y="7784633"/>
            <a:ext cx="1567535" cy="401768"/>
          </a:xfrm>
          <a:prstGeom prst="straightConnector1">
            <a:avLst/>
          </a:prstGeom>
          <a:ln w="57150">
            <a:solidFill>
              <a:srgbClr val="D6780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ep 27">
            <a:extLst>
              <a:ext uri="{FF2B5EF4-FFF2-40B4-BE49-F238E27FC236}">
                <a16:creationId xmlns:a16="http://schemas.microsoft.com/office/drawing/2014/main" id="{934B43BD-5546-4994-9FB6-47934D7E33A3}"/>
              </a:ext>
            </a:extLst>
          </p:cNvPr>
          <p:cNvGrpSpPr/>
          <p:nvPr/>
        </p:nvGrpSpPr>
        <p:grpSpPr>
          <a:xfrm>
            <a:off x="5215613" y="7504737"/>
            <a:ext cx="1094875" cy="511615"/>
            <a:chOff x="11574378" y="2683042"/>
            <a:chExt cx="1094875" cy="511615"/>
          </a:xfrm>
        </p:grpSpPr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165D605A-8A68-4F7C-8A0B-47F10F197DE3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0" name="Tekstvak 29">
              <a:extLst>
                <a:ext uri="{FF2B5EF4-FFF2-40B4-BE49-F238E27FC236}">
                  <a16:creationId xmlns:a16="http://schemas.microsoft.com/office/drawing/2014/main" id="{8C9A025B-CEC7-454F-90F3-DCA3ABCD5003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6</a:t>
              </a:r>
            </a:p>
          </p:txBody>
        </p:sp>
      </p:grpSp>
      <p:grpSp>
        <p:nvGrpSpPr>
          <p:cNvPr id="21" name="Groep 20">
            <a:extLst>
              <a:ext uri="{FF2B5EF4-FFF2-40B4-BE49-F238E27FC236}">
                <a16:creationId xmlns:a16="http://schemas.microsoft.com/office/drawing/2014/main" id="{20A981D7-A7E5-4D73-AF05-171DE94228AE}"/>
              </a:ext>
            </a:extLst>
          </p:cNvPr>
          <p:cNvGrpSpPr/>
          <p:nvPr/>
        </p:nvGrpSpPr>
        <p:grpSpPr>
          <a:xfrm>
            <a:off x="3470998" y="2872161"/>
            <a:ext cx="1094875" cy="511615"/>
            <a:chOff x="11574378" y="2683042"/>
            <a:chExt cx="1094875" cy="511615"/>
          </a:xfrm>
        </p:grpSpPr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77EFA0FA-57BE-4070-A1B8-7C47C0878EC6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3" name="Tekstvak 22">
              <a:extLst>
                <a:ext uri="{FF2B5EF4-FFF2-40B4-BE49-F238E27FC236}">
                  <a16:creationId xmlns:a16="http://schemas.microsoft.com/office/drawing/2014/main" id="{6C98EBB8-2D38-4B0B-AFDC-5374C81B9F73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7</a:t>
              </a:r>
            </a:p>
          </p:txBody>
        </p:sp>
      </p:grp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C48F5172-9C46-43FF-8D56-C80395FB9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626" y="1709085"/>
            <a:ext cx="9414306" cy="7077474"/>
          </a:xfrm>
          <a:prstGeom prst="rect">
            <a:avLst/>
          </a:prstGeom>
        </p:spPr>
      </p:pic>
      <p:grpSp>
        <p:nvGrpSpPr>
          <p:cNvPr id="26" name="Groep 25">
            <a:extLst>
              <a:ext uri="{FF2B5EF4-FFF2-40B4-BE49-F238E27FC236}">
                <a16:creationId xmlns:a16="http://schemas.microsoft.com/office/drawing/2014/main" id="{9D5645BC-CD74-4587-95BD-3153464CB681}"/>
              </a:ext>
            </a:extLst>
          </p:cNvPr>
          <p:cNvGrpSpPr/>
          <p:nvPr/>
        </p:nvGrpSpPr>
        <p:grpSpPr>
          <a:xfrm>
            <a:off x="9286016" y="3184506"/>
            <a:ext cx="1094875" cy="511615"/>
            <a:chOff x="11574378" y="2683042"/>
            <a:chExt cx="1094875" cy="511615"/>
          </a:xfrm>
        </p:grpSpPr>
        <p:sp>
          <p:nvSpPr>
            <p:cNvPr id="32" name="Ovaal 31">
              <a:extLst>
                <a:ext uri="{FF2B5EF4-FFF2-40B4-BE49-F238E27FC236}">
                  <a16:creationId xmlns:a16="http://schemas.microsoft.com/office/drawing/2014/main" id="{642587EB-1F8F-4FDF-A3D4-AF6A3B9BA167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kstvak 32">
              <a:extLst>
                <a:ext uri="{FF2B5EF4-FFF2-40B4-BE49-F238E27FC236}">
                  <a16:creationId xmlns:a16="http://schemas.microsoft.com/office/drawing/2014/main" id="{DF89C584-8EA4-4ADF-BC95-D9606DF61BE7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8</a:t>
              </a:r>
            </a:p>
          </p:txBody>
        </p:sp>
      </p:grpSp>
      <p:grpSp>
        <p:nvGrpSpPr>
          <p:cNvPr id="34" name="Groep 33">
            <a:extLst>
              <a:ext uri="{FF2B5EF4-FFF2-40B4-BE49-F238E27FC236}">
                <a16:creationId xmlns:a16="http://schemas.microsoft.com/office/drawing/2014/main" id="{6FDF478C-FC3E-4BEE-88D3-5B0B9FFFDC48}"/>
              </a:ext>
            </a:extLst>
          </p:cNvPr>
          <p:cNvGrpSpPr/>
          <p:nvPr/>
        </p:nvGrpSpPr>
        <p:grpSpPr>
          <a:xfrm>
            <a:off x="12160341" y="3672033"/>
            <a:ext cx="1094875" cy="511615"/>
            <a:chOff x="11574378" y="2683042"/>
            <a:chExt cx="1094875" cy="511615"/>
          </a:xfrm>
        </p:grpSpPr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95C4C605-E72A-410E-9F38-B2218BB431B7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6" name="Tekstvak 35">
              <a:extLst>
                <a:ext uri="{FF2B5EF4-FFF2-40B4-BE49-F238E27FC236}">
                  <a16:creationId xmlns:a16="http://schemas.microsoft.com/office/drawing/2014/main" id="{85465627-F022-483D-9DD4-57440E253A96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9</a:t>
              </a:r>
            </a:p>
          </p:txBody>
        </p:sp>
      </p:grpSp>
      <p:grpSp>
        <p:nvGrpSpPr>
          <p:cNvPr id="37" name="Groep 36">
            <a:extLst>
              <a:ext uri="{FF2B5EF4-FFF2-40B4-BE49-F238E27FC236}">
                <a16:creationId xmlns:a16="http://schemas.microsoft.com/office/drawing/2014/main" id="{E3607332-2674-4D19-B15C-3E287D6C8AE8}"/>
              </a:ext>
            </a:extLst>
          </p:cNvPr>
          <p:cNvGrpSpPr/>
          <p:nvPr/>
        </p:nvGrpSpPr>
        <p:grpSpPr>
          <a:xfrm>
            <a:off x="11279164" y="8128811"/>
            <a:ext cx="1082842" cy="422488"/>
            <a:chOff x="11514910" y="2748081"/>
            <a:chExt cx="1082842" cy="422488"/>
          </a:xfrm>
        </p:grpSpPr>
        <p:sp>
          <p:nvSpPr>
            <p:cNvPr id="38" name="Ovaal 37">
              <a:extLst>
                <a:ext uri="{FF2B5EF4-FFF2-40B4-BE49-F238E27FC236}">
                  <a16:creationId xmlns:a16="http://schemas.microsoft.com/office/drawing/2014/main" id="{9115E6CC-A493-4491-8081-8C7183EDE970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9" name="Tekstvak 38">
              <a:extLst>
                <a:ext uri="{FF2B5EF4-FFF2-40B4-BE49-F238E27FC236}">
                  <a16:creationId xmlns:a16="http://schemas.microsoft.com/office/drawing/2014/main" id="{8410A977-852D-4354-9AAD-6756D0529388}"/>
                </a:ext>
              </a:extLst>
            </p:cNvPr>
            <p:cNvSpPr txBox="1"/>
            <p:nvPr/>
          </p:nvSpPr>
          <p:spPr>
            <a:xfrm>
              <a:off x="11514910" y="2748081"/>
              <a:ext cx="1082842" cy="422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00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10</a:t>
              </a:r>
            </a:p>
          </p:txBody>
        </p:sp>
      </p:grpSp>
      <p:sp>
        <p:nvSpPr>
          <p:cNvPr id="40" name="Rectangle 9">
            <a:extLst>
              <a:ext uri="{FF2B5EF4-FFF2-40B4-BE49-F238E27FC236}">
                <a16:creationId xmlns:a16="http://schemas.microsoft.com/office/drawing/2014/main" id="{30160DB2-2AB2-41A0-A076-7FBA1444F480}"/>
              </a:ext>
            </a:extLst>
          </p:cNvPr>
          <p:cNvSpPr/>
          <p:nvPr/>
        </p:nvSpPr>
        <p:spPr>
          <a:xfrm>
            <a:off x="2876919" y="3008098"/>
            <a:ext cx="550168" cy="342999"/>
          </a:xfrm>
          <a:prstGeom prst="rect">
            <a:avLst/>
          </a:prstGeom>
          <a:noFill/>
          <a:ln w="3810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ep 40">
            <a:extLst>
              <a:ext uri="{FF2B5EF4-FFF2-40B4-BE49-F238E27FC236}">
                <a16:creationId xmlns:a16="http://schemas.microsoft.com/office/drawing/2014/main" id="{E57CFF0C-D601-423D-B2D7-878675FAD149}"/>
              </a:ext>
            </a:extLst>
          </p:cNvPr>
          <p:cNvGrpSpPr/>
          <p:nvPr/>
        </p:nvGrpSpPr>
        <p:grpSpPr>
          <a:xfrm>
            <a:off x="1307992" y="3429199"/>
            <a:ext cx="1094875" cy="511615"/>
            <a:chOff x="11574378" y="2683042"/>
            <a:chExt cx="1094875" cy="511615"/>
          </a:xfrm>
        </p:grpSpPr>
        <p:sp>
          <p:nvSpPr>
            <p:cNvPr id="42" name="Ovaal 41">
              <a:extLst>
                <a:ext uri="{FF2B5EF4-FFF2-40B4-BE49-F238E27FC236}">
                  <a16:creationId xmlns:a16="http://schemas.microsoft.com/office/drawing/2014/main" id="{FDD05121-15BC-406A-94BB-1BDFBBF7D9F1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kstvak 42">
              <a:extLst>
                <a:ext uri="{FF2B5EF4-FFF2-40B4-BE49-F238E27FC236}">
                  <a16:creationId xmlns:a16="http://schemas.microsoft.com/office/drawing/2014/main" id="{29F04A78-E0A7-4215-84C3-9084EBA0075F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86711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9BA66B93-D6EE-EFE8-D420-4E2003F17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7833" y="5421494"/>
            <a:ext cx="6055067" cy="3166411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8EE7F317-A8C9-4769-9D98-5BDCE18B80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4436" y="3097984"/>
            <a:ext cx="13829801" cy="1560682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3A004925-A370-44E2-A732-52A6295CB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nl-BE" sz="3200" b="1" i="0" u="none" strike="noStrike" kern="1200" cap="small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1E64C8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</a:rPr>
              <a:t>Opgave 1: Verband Leefsituatie x Compulsief Internetgebruik</a:t>
            </a:r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218D92A-74AD-49F8-A8A9-AD801B689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164888"/>
          </a:xfrm>
        </p:spPr>
        <p:txBody>
          <a:bodyPr>
            <a:normAutofit/>
          </a:bodyPr>
          <a:lstStyle/>
          <a:p>
            <a:r>
              <a:rPr lang="nl-BE" b="1"/>
              <a:t>Kruskal-Wallis toets in SPSS</a:t>
            </a:r>
          </a:p>
          <a:p>
            <a:pPr lvl="1"/>
            <a:r>
              <a:rPr lang="nl-BE" b="1" i="1">
                <a:solidFill>
                  <a:schemeClr val="accent5">
                    <a:lumMod val="50000"/>
                  </a:schemeClr>
                </a:solidFill>
              </a:rPr>
              <a:t>Syntax </a:t>
            </a:r>
            <a:r>
              <a:rPr lang="nl-BE" b="1">
                <a:solidFill>
                  <a:schemeClr val="accent5">
                    <a:lumMod val="50000"/>
                  </a:schemeClr>
                </a:solidFill>
              </a:rPr>
              <a:t>en output:</a:t>
            </a:r>
          </a:p>
          <a:p>
            <a:pPr lvl="1"/>
            <a:endParaRPr lang="nl-BE" b="1"/>
          </a:p>
          <a:p>
            <a:pPr lvl="1"/>
            <a:endParaRPr lang="nl-BE" b="1"/>
          </a:p>
          <a:p>
            <a:pPr lvl="1"/>
            <a:endParaRPr lang="nl-BE" b="1"/>
          </a:p>
          <a:p>
            <a:pPr lvl="1"/>
            <a:endParaRPr lang="nl-BE" b="1"/>
          </a:p>
        </p:txBody>
      </p:sp>
      <p:sp>
        <p:nvSpPr>
          <p:cNvPr id="43" name="Tijdelijke aanduiding voor dianummer 3">
            <a:extLst>
              <a:ext uri="{FF2B5EF4-FFF2-40B4-BE49-F238E27FC236}">
                <a16:creationId xmlns:a16="http://schemas.microsoft.com/office/drawing/2014/main" id="{90ABE4EF-EF12-491A-965F-901562F55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263830" y="8959510"/>
            <a:ext cx="921880" cy="519289"/>
          </a:xfrm>
        </p:spPr>
        <p:txBody>
          <a:bodyPr/>
          <a:lstStyle/>
          <a:p>
            <a:fld id="{7AE184E0-0BD4-4705-A12B-9B71DDE63301}" type="slidenum">
              <a:rPr lang="en-GB" noProof="0" smtClean="0"/>
              <a:t>42</a:t>
            </a:fld>
            <a:endParaRPr lang="en-GB" noProof="0"/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5AF9AA3D-8805-441E-884E-9058286A2161}"/>
              </a:ext>
            </a:extLst>
          </p:cNvPr>
          <p:cNvSpPr/>
          <p:nvPr/>
        </p:nvSpPr>
        <p:spPr>
          <a:xfrm>
            <a:off x="11125909" y="6639295"/>
            <a:ext cx="5931593" cy="408437"/>
          </a:xfrm>
          <a:prstGeom prst="rect">
            <a:avLst/>
          </a:prstGeom>
          <a:noFill/>
          <a:ln w="3810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192A5289-1FF6-41FE-B1B4-E38D05FE9094}"/>
              </a:ext>
            </a:extLst>
          </p:cNvPr>
          <p:cNvSpPr/>
          <p:nvPr/>
        </p:nvSpPr>
        <p:spPr>
          <a:xfrm>
            <a:off x="11125909" y="7440074"/>
            <a:ext cx="5854286" cy="640858"/>
          </a:xfrm>
          <a:prstGeom prst="rect">
            <a:avLst/>
          </a:prstGeom>
          <a:noFill/>
          <a:ln w="3810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C378F306-31BD-9924-5E0D-CB027C01FAFC}"/>
              </a:ext>
            </a:extLst>
          </p:cNvPr>
          <p:cNvSpPr txBox="1"/>
          <p:nvPr/>
        </p:nvSpPr>
        <p:spPr>
          <a:xfrm>
            <a:off x="180886" y="5289406"/>
            <a:ext cx="10945023" cy="2699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70000" marR="0" lvl="1" indent="-450000" algn="l" defTabSz="457200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nl-BE" sz="28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Omnibustoets is significant (p &lt; .001)</a:t>
            </a:r>
          </a:p>
          <a:p>
            <a:pPr marL="1756800" marR="0" lvl="2" indent="-450000" algn="l" defTabSz="457200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nl-BE" sz="28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Er is dus algemeen een verschil tussen die drie groepen, maar tussen welke groepen specifiek?</a:t>
            </a:r>
          </a:p>
          <a:p>
            <a:pPr marL="2329200" marR="0" lvl="3" indent="-550800" algn="l" defTabSz="457200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nl-BE" sz="28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Post-hoc toetsen bekijken om te zien waar effect ligt</a:t>
            </a:r>
          </a:p>
        </p:txBody>
      </p:sp>
    </p:spTree>
    <p:extLst>
      <p:ext uri="{BB962C8B-B14F-4D97-AF65-F5344CB8AC3E}">
        <p14:creationId xmlns:p14="http://schemas.microsoft.com/office/powerpoint/2010/main" val="36499639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218D92A-74AD-49F8-A8A9-AD801B689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164888"/>
          </a:xfrm>
        </p:spPr>
        <p:txBody>
          <a:bodyPr>
            <a:normAutofit/>
          </a:bodyPr>
          <a:lstStyle/>
          <a:p>
            <a:r>
              <a:rPr lang="nl-BE" b="1"/>
              <a:t>Post-hoc toetsen</a:t>
            </a:r>
          </a:p>
          <a:p>
            <a:pPr lvl="1"/>
            <a:r>
              <a:rPr lang="nl-BE"/>
              <a:t>Kijken naar </a:t>
            </a:r>
            <a:r>
              <a:rPr lang="nl-BE" b="1"/>
              <a:t>adj. </a:t>
            </a:r>
            <a:r>
              <a:rPr lang="nl-BE" b="1" err="1"/>
              <a:t>sign</a:t>
            </a:r>
            <a:r>
              <a:rPr lang="nl-BE" b="1"/>
              <a:t>. !</a:t>
            </a:r>
          </a:p>
          <a:p>
            <a:pPr lvl="2"/>
            <a:r>
              <a:rPr lang="nl-BE" err="1"/>
              <a:t>Bonferroni</a:t>
            </a:r>
            <a:r>
              <a:rPr lang="nl-BE"/>
              <a:t> correctie</a:t>
            </a:r>
          </a:p>
          <a:p>
            <a:pPr lvl="1"/>
            <a:r>
              <a:rPr lang="nl-BE"/>
              <a:t>Zelfde conclusie als bij</a:t>
            </a:r>
            <a:br>
              <a:rPr lang="nl-BE"/>
            </a:br>
            <a:r>
              <a:rPr lang="nl-BE" err="1"/>
              <a:t>one</a:t>
            </a:r>
            <a:r>
              <a:rPr lang="nl-BE"/>
              <a:t>-way independent ANOVA</a:t>
            </a:r>
          </a:p>
          <a:p>
            <a:pPr lvl="1"/>
            <a:endParaRPr lang="nl-BE" b="1"/>
          </a:p>
          <a:p>
            <a:pPr lvl="1"/>
            <a:endParaRPr lang="nl-BE" b="1"/>
          </a:p>
          <a:p>
            <a:pPr lvl="1"/>
            <a:endParaRPr lang="nl-BE" b="1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3FBC5D21-FE75-7FA5-8B1C-8566AD44D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120" y="3207113"/>
            <a:ext cx="9672261" cy="5627497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3A004925-A370-44E2-A732-52A6295CB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nl-BE" sz="3200" b="1" i="0" u="none" strike="noStrike" kern="1200" cap="small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1E64C8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</a:rPr>
              <a:t>Opgave 1: Verband Leefsituatie x Compulsief Internetgebruik</a:t>
            </a:r>
            <a:endParaRPr lang="nl-BE"/>
          </a:p>
        </p:txBody>
      </p:sp>
      <p:sp>
        <p:nvSpPr>
          <p:cNvPr id="43" name="Tijdelijke aanduiding voor dianummer 3">
            <a:extLst>
              <a:ext uri="{FF2B5EF4-FFF2-40B4-BE49-F238E27FC236}">
                <a16:creationId xmlns:a16="http://schemas.microsoft.com/office/drawing/2014/main" id="{90ABE4EF-EF12-491A-965F-901562F55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263830" y="8959510"/>
            <a:ext cx="921880" cy="519289"/>
          </a:xfrm>
        </p:spPr>
        <p:txBody>
          <a:bodyPr/>
          <a:lstStyle/>
          <a:p>
            <a:fld id="{7AE184E0-0BD4-4705-A12B-9B71DDE63301}" type="slidenum">
              <a:rPr lang="en-GB" noProof="0" smtClean="0"/>
              <a:t>43</a:t>
            </a:fld>
            <a:endParaRPr lang="en-GB" noProof="0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3C6432F7-DEE5-4D60-B276-F5BAD98E211C}"/>
              </a:ext>
            </a:extLst>
          </p:cNvPr>
          <p:cNvSpPr/>
          <p:nvPr/>
        </p:nvSpPr>
        <p:spPr>
          <a:xfrm>
            <a:off x="7538483" y="8406243"/>
            <a:ext cx="8587123" cy="305170"/>
          </a:xfrm>
          <a:prstGeom prst="rect">
            <a:avLst/>
          </a:prstGeom>
          <a:noFill/>
          <a:ln w="3810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4FA48D1D-1D46-49EC-A82B-8681B14A90E5}"/>
              </a:ext>
            </a:extLst>
          </p:cNvPr>
          <p:cNvSpPr/>
          <p:nvPr/>
        </p:nvSpPr>
        <p:spPr>
          <a:xfrm>
            <a:off x="7442790" y="3230404"/>
            <a:ext cx="2919346" cy="462130"/>
          </a:xfrm>
          <a:prstGeom prst="rect">
            <a:avLst/>
          </a:prstGeom>
          <a:noFill/>
          <a:ln w="3810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FCABE013-8771-43A3-9E37-73983414E609}"/>
              </a:ext>
            </a:extLst>
          </p:cNvPr>
          <p:cNvSpPr/>
          <p:nvPr/>
        </p:nvSpPr>
        <p:spPr>
          <a:xfrm>
            <a:off x="15652880" y="4142091"/>
            <a:ext cx="1220501" cy="3707648"/>
          </a:xfrm>
          <a:prstGeom prst="rect">
            <a:avLst/>
          </a:prstGeom>
          <a:noFill/>
          <a:ln w="3810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207789FF-A891-4545-9E79-0818667E14C0}"/>
              </a:ext>
            </a:extLst>
          </p:cNvPr>
          <p:cNvSpPr/>
          <p:nvPr/>
        </p:nvSpPr>
        <p:spPr>
          <a:xfrm>
            <a:off x="15915863" y="5679511"/>
            <a:ext cx="992552" cy="508000"/>
          </a:xfrm>
          <a:prstGeom prst="ellipse">
            <a:avLst/>
          </a:prstGeom>
          <a:noFill/>
          <a:ln w="31750"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51697F43-7F60-AC65-7DB0-A56612F38776}"/>
              </a:ext>
            </a:extLst>
          </p:cNvPr>
          <p:cNvSpPr/>
          <p:nvPr/>
        </p:nvSpPr>
        <p:spPr>
          <a:xfrm>
            <a:off x="15880776" y="6874174"/>
            <a:ext cx="992552" cy="508000"/>
          </a:xfrm>
          <a:prstGeom prst="ellipse">
            <a:avLst/>
          </a:prstGeom>
          <a:noFill/>
          <a:ln w="31750"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008709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A004925-A370-44E2-A732-52A6295CB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nl-BE" sz="3200" b="1" i="0" u="none" strike="noStrike" kern="1200" cap="small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1E64C8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</a:rPr>
              <a:t>Opgave 1: Verband Leefsituatie x Compulsief Internetgebruik</a:t>
            </a:r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218D92A-74AD-49F8-A8A9-AD801B689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164888"/>
          </a:xfrm>
        </p:spPr>
        <p:txBody>
          <a:bodyPr>
            <a:normAutofit/>
          </a:bodyPr>
          <a:lstStyle/>
          <a:p>
            <a:r>
              <a:rPr lang="nl-BE" b="1"/>
              <a:t>Kruskal-Wallis toets in SPSS</a:t>
            </a:r>
          </a:p>
          <a:p>
            <a:pPr lvl="1"/>
            <a:r>
              <a:rPr lang="nl-BE"/>
              <a:t>Vraag ook numerieke maten op per groep </a:t>
            </a:r>
            <a:br>
              <a:rPr lang="nl-BE"/>
            </a:br>
            <a:r>
              <a:rPr lang="nl-BE"/>
              <a:t>(</a:t>
            </a:r>
            <a:r>
              <a:rPr lang="nl-BE" i="1"/>
              <a:t>Split File </a:t>
            </a:r>
            <a:r>
              <a:rPr lang="nl-BE"/>
              <a:t>en </a:t>
            </a:r>
            <a:r>
              <a:rPr lang="nl-BE" i="1" err="1"/>
              <a:t>Frequencies</a:t>
            </a:r>
            <a:r>
              <a:rPr lang="nl-BE" i="1"/>
              <a:t>, </a:t>
            </a:r>
            <a:r>
              <a:rPr lang="nl-BE"/>
              <a:t>of via </a:t>
            </a:r>
            <a:r>
              <a:rPr lang="nl-BE" i="1" err="1"/>
              <a:t>Explore</a:t>
            </a:r>
            <a:r>
              <a:rPr lang="nl-BE"/>
              <a:t>)</a:t>
            </a:r>
          </a:p>
          <a:p>
            <a:pPr lvl="1"/>
            <a:endParaRPr lang="nl-BE"/>
          </a:p>
          <a:p>
            <a:pPr lvl="1"/>
            <a:endParaRPr lang="nl-BE"/>
          </a:p>
        </p:txBody>
      </p:sp>
      <p:sp>
        <p:nvSpPr>
          <p:cNvPr id="43" name="Tijdelijke aanduiding voor dianummer 3">
            <a:extLst>
              <a:ext uri="{FF2B5EF4-FFF2-40B4-BE49-F238E27FC236}">
                <a16:creationId xmlns:a16="http://schemas.microsoft.com/office/drawing/2014/main" id="{90ABE4EF-EF12-491A-965F-901562F55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263830" y="8959510"/>
            <a:ext cx="921880" cy="519289"/>
          </a:xfrm>
        </p:spPr>
        <p:txBody>
          <a:bodyPr/>
          <a:lstStyle/>
          <a:p>
            <a:fld id="{7AE184E0-0BD4-4705-A12B-9B71DDE63301}" type="slidenum">
              <a:rPr lang="en-GB" noProof="0" smtClean="0"/>
              <a:t>44</a:t>
            </a:fld>
            <a:endParaRPr lang="en-GB" noProof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A2E9142-532E-F6E7-38BF-0EDAD5EEE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44" y="1506374"/>
            <a:ext cx="6972300" cy="797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916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A004925-A370-44E2-A732-52A6295CB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nl-BE" sz="3200" b="1" i="0" u="none" strike="noStrike" kern="1200" cap="small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>
                  <a:solidFill>
                    <a:srgbClr val="1E64C8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</a:rPr>
              <a:t>Opgave 1: Verband Leefsituatie x Compulsief Internetgebruik</a:t>
            </a:r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218D92A-74AD-49F8-A8A9-AD801B689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5936761" cy="7164888"/>
          </a:xfrm>
        </p:spPr>
        <p:txBody>
          <a:bodyPr>
            <a:normAutofit/>
          </a:bodyPr>
          <a:lstStyle/>
          <a:p>
            <a:r>
              <a:rPr lang="nl-BE" b="1"/>
              <a:t>Stap 6. </a:t>
            </a:r>
            <a:r>
              <a:rPr lang="nl-BE"/>
              <a:t>Conclusie en rapportering</a:t>
            </a:r>
          </a:p>
          <a:p>
            <a:pPr lvl="1"/>
            <a:r>
              <a:rPr lang="nl-BE"/>
              <a:t>In tekst:</a:t>
            </a:r>
          </a:p>
          <a:p>
            <a:pPr marL="720000" marR="0" lvl="1" indent="0" algn="just" defTabSz="457200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“Aan de hand van een </a:t>
            </a:r>
            <a:r>
              <a:rPr kumimoji="0" lang="nl-BE" sz="2400" b="0" i="0" u="sng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Kruskal-Wallis toets</a:t>
            </a:r>
            <a:r>
              <a:rPr kumimoji="0" lang="nl-BE" sz="24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werd aangetoond dat mensen die voltijds, deeltijds en niet samenwonen met hun partner in de coronaperiode verschillen </a:t>
            </a:r>
            <a:r>
              <a:rPr lang="nl-BE" sz="2400"/>
              <a:t>v</a:t>
            </a:r>
            <a:r>
              <a:rPr kumimoji="0" lang="nl-BE" sz="2400" b="0" i="0" u="none" strike="noStrike" kern="1200" cap="none" spc="0" normalizeH="0" baseline="0" noProof="0" err="1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</a:t>
            </a:r>
            <a:r>
              <a:rPr kumimoji="0" lang="nl-BE" sz="24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elkaar op vlak van compulsief internetgebruik, </a:t>
            </a:r>
            <a:r>
              <a:rPr lang="nl-BE" sz="2400" i="1" u="sng"/>
              <a:t>H</a:t>
            </a:r>
            <a:r>
              <a:rPr kumimoji="0" lang="nl-BE" sz="2400" b="0" i="0" u="sng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(2) = 14.39, </a:t>
            </a:r>
            <a:r>
              <a:rPr kumimoji="0" lang="nl-BE" sz="2400" b="0" i="1" u="sng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p</a:t>
            </a:r>
            <a:r>
              <a:rPr kumimoji="0" lang="nl-BE" sz="2400" b="0" i="0" u="sng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&lt; .001</a:t>
            </a:r>
            <a:r>
              <a:rPr kumimoji="0" lang="nl-BE" sz="24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. Post-hoc toetsen met </a:t>
            </a:r>
            <a:r>
              <a:rPr kumimoji="0" lang="nl-BE" sz="2400" b="0" i="0" u="none" strike="noStrike" kern="1200" cap="none" spc="0" normalizeH="0" baseline="0" noProof="0" err="1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Bonferroni</a:t>
            </a:r>
            <a:r>
              <a:rPr kumimoji="0" lang="nl-BE" sz="24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-correctie tonen aan dat mensen die niet samenwonen met hun partner (</a:t>
            </a:r>
            <a:r>
              <a:rPr kumimoji="0" lang="nl-BE" sz="2400" b="0" i="1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</a:t>
            </a:r>
            <a:r>
              <a:rPr kumimoji="0" lang="nl-BE" sz="24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= 2.71, </a:t>
            </a:r>
            <a:r>
              <a:rPr kumimoji="0" lang="nl-BE" sz="2400" b="0" i="1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SD</a:t>
            </a:r>
            <a:r>
              <a:rPr kumimoji="0" lang="nl-BE" sz="24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= 0.75, </a:t>
            </a:r>
            <a:r>
              <a:rPr kumimoji="0" lang="nl-BE" sz="2400" b="0" i="1" u="sng" strike="noStrike" kern="1200" cap="none" spc="0" normalizeH="0" baseline="0" noProof="0" err="1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Mdn</a:t>
            </a:r>
            <a:r>
              <a:rPr kumimoji="0" lang="nl-BE" sz="2400" b="0" i="1" u="sng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kumimoji="0" lang="nl-BE" sz="2400" b="0" u="sng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= 2.8</a:t>
            </a:r>
            <a:r>
              <a:rPr kumimoji="0" lang="nl-BE" sz="24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) significant verschillen met mensen die voltijds samenwonen met hun partner (</a:t>
            </a:r>
            <a:r>
              <a:rPr kumimoji="0" lang="nl-BE" sz="2400" b="0" i="1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</a:t>
            </a:r>
            <a:r>
              <a:rPr kumimoji="0" lang="nl-BE" sz="24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= 2.33, </a:t>
            </a:r>
            <a:r>
              <a:rPr kumimoji="0" lang="nl-BE" sz="2400" b="0" i="1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SD</a:t>
            </a:r>
            <a:r>
              <a:rPr kumimoji="0" lang="nl-BE" sz="24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= 0.74 </a:t>
            </a:r>
            <a:r>
              <a:rPr kumimoji="0" lang="nl-BE" sz="2400" b="0" i="0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kumimoji="0" lang="nl-BE" sz="2400" b="0" i="1" u="sng" strike="noStrike" kern="1200" cap="none" spc="0" normalizeH="0" baseline="0" noProof="0" err="1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Mdn</a:t>
            </a:r>
            <a:r>
              <a:rPr kumimoji="0" lang="nl-BE" sz="2400" b="0" i="1" u="sng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kumimoji="0" lang="nl-BE" sz="2400" b="0" u="sng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= 2.2</a:t>
            </a:r>
            <a:r>
              <a:rPr kumimoji="0" lang="nl-BE" sz="24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), met </a:t>
            </a:r>
            <a:r>
              <a:rPr kumimoji="0" lang="nl-BE" sz="2400" b="0" i="1" u="sng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p</a:t>
            </a:r>
            <a:r>
              <a:rPr kumimoji="0" lang="nl-BE" sz="2400" b="0" i="0" u="sng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= .001</a:t>
            </a:r>
            <a:r>
              <a:rPr kumimoji="0" lang="nl-BE" sz="24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, en met mensen die deeltijds samenwonen met hun partner (</a:t>
            </a:r>
            <a:r>
              <a:rPr kumimoji="0" lang="nl-BE" sz="2400" b="0" i="1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</a:t>
            </a:r>
            <a:r>
              <a:rPr kumimoji="0" lang="nl-BE" sz="24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= 2.20, </a:t>
            </a:r>
            <a:r>
              <a:rPr kumimoji="0" lang="nl-BE" sz="2400" b="0" i="1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SD</a:t>
            </a:r>
            <a:r>
              <a:rPr kumimoji="0" lang="nl-BE" sz="24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= 0.74 , </a:t>
            </a:r>
            <a:r>
              <a:rPr kumimoji="0" lang="nl-BE" sz="2400" b="0" i="1" u="sng" strike="noStrike" kern="1200" cap="none" spc="0" normalizeH="0" baseline="0" noProof="0" err="1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Mdn</a:t>
            </a:r>
            <a:r>
              <a:rPr kumimoji="0" lang="nl-BE" sz="2400" b="0" i="1" u="sng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kumimoji="0" lang="nl-BE" sz="2400" b="0" u="sng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= 2.1</a:t>
            </a:r>
            <a:r>
              <a:rPr kumimoji="0" lang="nl-BE" sz="24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), met </a:t>
            </a:r>
            <a:r>
              <a:rPr kumimoji="0" lang="nl-BE" sz="2400" b="0" i="1" u="sng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p</a:t>
            </a:r>
            <a:r>
              <a:rPr kumimoji="0" lang="nl-BE" sz="2400" b="0" i="0" u="sng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= .020</a:t>
            </a:r>
            <a:r>
              <a:rPr kumimoji="0" lang="nl-BE" sz="24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. Tussen voltijds samenwonenden en deeltijds samenwonenden werd geen significant verschil gevonden op vlak van compulsief internetgebruik (</a:t>
            </a:r>
            <a:r>
              <a:rPr kumimoji="0" lang="nl-BE" sz="2400" b="0" i="1" u="sng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p</a:t>
            </a:r>
            <a:r>
              <a:rPr kumimoji="0" lang="nl-BE" sz="2400" b="0" i="0" u="sng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= 1.000</a:t>
            </a:r>
            <a:r>
              <a:rPr kumimoji="0" lang="nl-BE" sz="24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).”</a:t>
            </a:r>
          </a:p>
          <a:p>
            <a:endParaRPr lang="nl-BE" b="1"/>
          </a:p>
          <a:p>
            <a:endParaRPr lang="nl-BE" b="1"/>
          </a:p>
          <a:p>
            <a:endParaRPr lang="nl-BE" b="1"/>
          </a:p>
          <a:p>
            <a:endParaRPr lang="nl-BE" b="1"/>
          </a:p>
          <a:p>
            <a:endParaRPr lang="nl-BE" b="1"/>
          </a:p>
          <a:p>
            <a:endParaRPr lang="nl-BE" b="1"/>
          </a:p>
          <a:p>
            <a:endParaRPr lang="nl-BE" b="1"/>
          </a:p>
          <a:p>
            <a:endParaRPr lang="nl-BE" b="1"/>
          </a:p>
          <a:p>
            <a:endParaRPr lang="nl-BE" b="1"/>
          </a:p>
          <a:p>
            <a:endParaRPr lang="nl-BE" b="1"/>
          </a:p>
          <a:p>
            <a:endParaRPr lang="nl-BE" b="1"/>
          </a:p>
          <a:p>
            <a:endParaRPr lang="nl-BE" b="1"/>
          </a:p>
          <a:p>
            <a:endParaRPr lang="nl-BE" b="1"/>
          </a:p>
          <a:p>
            <a:endParaRPr lang="nl-BE" b="1"/>
          </a:p>
          <a:p>
            <a:endParaRPr lang="nl-BE" b="1"/>
          </a:p>
        </p:txBody>
      </p:sp>
      <p:sp>
        <p:nvSpPr>
          <p:cNvPr id="43" name="Tijdelijke aanduiding voor dianummer 3">
            <a:extLst>
              <a:ext uri="{FF2B5EF4-FFF2-40B4-BE49-F238E27FC236}">
                <a16:creationId xmlns:a16="http://schemas.microsoft.com/office/drawing/2014/main" id="{90ABE4EF-EF12-491A-965F-901562F55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263830" y="8959510"/>
            <a:ext cx="921880" cy="519289"/>
          </a:xfrm>
        </p:spPr>
        <p:txBody>
          <a:bodyPr/>
          <a:lstStyle/>
          <a:p>
            <a:fld id="{7AE184E0-0BD4-4705-A12B-9B71DDE63301}" type="slidenum">
              <a:rPr lang="en-GB" noProof="0" smtClean="0"/>
              <a:t>45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2910002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28B7A-3168-440C-A60C-A036931164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2339" y="2298145"/>
            <a:ext cx="15780727" cy="2359800"/>
          </a:xfrm>
        </p:spPr>
        <p:txBody>
          <a:bodyPr/>
          <a:lstStyle/>
          <a:p>
            <a:r>
              <a:rPr lang="nl-BE"/>
              <a:t>Opgave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DBEE7-7DB1-4468-A19F-EE1EC696AF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BE"/>
              <a:t>SPSS-WERKCOLLEGE 5</a:t>
            </a:r>
          </a:p>
        </p:txBody>
      </p:sp>
    </p:spTree>
    <p:extLst>
      <p:ext uri="{BB962C8B-B14F-4D97-AF65-F5344CB8AC3E}">
        <p14:creationId xmlns:p14="http://schemas.microsoft.com/office/powerpoint/2010/main" val="37323285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87FA35-A2A9-47D2-B705-6EA42514C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Opgave 2: Verband Tijd x Financiële stress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FA9732D-AB41-4AF6-9647-B5196F578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578" y="1816461"/>
            <a:ext cx="16857612" cy="7936842"/>
          </a:xfrm>
        </p:spPr>
        <p:txBody>
          <a:bodyPr>
            <a:normAutofit/>
          </a:bodyPr>
          <a:lstStyle/>
          <a:p>
            <a:pPr marL="86390" indent="0">
              <a:buNone/>
            </a:pPr>
            <a:r>
              <a:rPr lang="nl-BE" b="1"/>
              <a:t>Opgave 2</a:t>
            </a:r>
          </a:p>
          <a:p>
            <a:r>
              <a:rPr lang="nl-BE"/>
              <a:t>Open ‘DATA_WAVE1_WAVE2_CenW.sav’. Van de respondenten die zowel aan Wave 1 als Wave 2 deelgenomen hebben, hebben we drie keer de mate van financiële stress gemeten: </a:t>
            </a:r>
          </a:p>
          <a:p>
            <a:pPr lvl="1"/>
            <a:r>
              <a:rPr lang="nl-BE"/>
              <a:t>(1) de financiële stress tijdens Wave 1 (W1_FINSTRESS1 tot en met W1_FINSTRESS3); </a:t>
            </a:r>
          </a:p>
          <a:p>
            <a:pPr lvl="1"/>
            <a:r>
              <a:rPr lang="nl-BE"/>
              <a:t>(2) de financiële stress tijdens Wave 2 (W2_FINSTRESS1 tot en met W2_FINSTRESS3); </a:t>
            </a:r>
          </a:p>
          <a:p>
            <a:pPr lvl="1"/>
            <a:r>
              <a:rPr lang="nl-BE"/>
              <a:t>(3) de financiële stress die men heeft voor de toekomst (W2_FINSTRESS4 tot en met W2_FINSTRESS6). </a:t>
            </a:r>
          </a:p>
          <a:p>
            <a:r>
              <a:rPr lang="nl-BE"/>
              <a:t>Is er een verschil in de gemiddelde financiële stress voor de drie tijdsperiodes?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2742EB-C86D-4FDA-9C6D-61B10DA12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47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475593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87FA35-A2A9-47D2-B705-6EA42514C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Opgave 2: Verband Tijd x Financiële stress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FA9732D-AB41-4AF6-9647-B5196F578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578" y="1816461"/>
            <a:ext cx="16857612" cy="7936842"/>
          </a:xfrm>
        </p:spPr>
        <p:txBody>
          <a:bodyPr>
            <a:normAutofit/>
          </a:bodyPr>
          <a:lstStyle/>
          <a:p>
            <a:pPr marL="86390" indent="0">
              <a:buNone/>
            </a:pPr>
            <a:r>
              <a:rPr lang="nl-BE" b="1"/>
              <a:t>Opgave 2</a:t>
            </a:r>
          </a:p>
          <a:p>
            <a:r>
              <a:rPr lang="nl-BE"/>
              <a:t>Open ‘DATA_WAVE1_WAVE2_CenW.sav’. Van de respondenten die zowel aan Wave 1 als Wave 2 deelgenomen hebben, hebben we drie keer de mate van financiële stress gemeten. Is er een verschil in de gemiddelde financiële stress voor de drie tijdsperiodes?</a:t>
            </a:r>
          </a:p>
          <a:p>
            <a:r>
              <a:rPr lang="nl-BE" b="1"/>
              <a:t>Stap 1. </a:t>
            </a:r>
            <a:r>
              <a:rPr lang="nl-BE"/>
              <a:t>Kiezen van juiste analysemethode</a:t>
            </a:r>
          </a:p>
          <a:p>
            <a:pPr marL="1234350" lvl="1" indent="-514350">
              <a:buFont typeface="+mj-lt"/>
              <a:buAutoNum type="arabicPeriod"/>
            </a:pPr>
            <a:r>
              <a:rPr lang="nl-BE" b="1"/>
              <a:t>Hoeveel variabelen?</a:t>
            </a:r>
            <a:endParaRPr lang="nl-BE"/>
          </a:p>
          <a:p>
            <a:pPr marL="1234350" lvl="1" indent="-514350">
              <a:buFont typeface="+mj-lt"/>
              <a:buAutoNum type="arabicPeriod"/>
            </a:pPr>
            <a:r>
              <a:rPr lang="nl-BE" b="1"/>
              <a:t>Welk meetniveau?</a:t>
            </a:r>
            <a:endParaRPr lang="nl-BE"/>
          </a:p>
          <a:p>
            <a:pPr marL="1234350" lvl="1" indent="-514350">
              <a:buFont typeface="+mj-lt"/>
              <a:buAutoNum type="arabicPeriod"/>
            </a:pPr>
            <a:r>
              <a:rPr lang="nl-BE" b="1"/>
              <a:t>Welke rol?</a:t>
            </a:r>
            <a:endParaRPr lang="nl-BE"/>
          </a:p>
          <a:p>
            <a:endParaRPr lang="nl-BE" b="1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2742EB-C86D-4FDA-9C6D-61B10DA12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48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32889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87FA35-A2A9-47D2-B705-6EA42514C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Opgave 2: Verband Tijd x Financiële stress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FA9732D-AB41-4AF6-9647-B5196F578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578" y="1816461"/>
            <a:ext cx="16857612" cy="7936842"/>
          </a:xfrm>
        </p:spPr>
        <p:txBody>
          <a:bodyPr>
            <a:normAutofit fontScale="92500"/>
          </a:bodyPr>
          <a:lstStyle/>
          <a:p>
            <a:r>
              <a:rPr lang="nl-BE" b="1"/>
              <a:t>Stap 1</a:t>
            </a:r>
            <a:r>
              <a:rPr lang="nl-BE"/>
              <a:t>: Kiezen van de juiste analysemethode</a:t>
            </a:r>
          </a:p>
          <a:p>
            <a:pPr marL="1234350" lvl="1" indent="-514350">
              <a:buFont typeface="+mj-lt"/>
              <a:buAutoNum type="arabicPeriod"/>
            </a:pPr>
            <a:r>
              <a:rPr lang="nl-BE" b="1"/>
              <a:t>Hoeveel variabelen?</a:t>
            </a:r>
            <a:endParaRPr lang="nl-BE"/>
          </a:p>
          <a:p>
            <a:pPr lvl="2"/>
            <a:r>
              <a:rPr lang="nl-BE"/>
              <a:t>Twee variabelen, namelijk de ‘tijd’ en financiële stress, gemeten in praktijk via drie meetmomenten van financiële stress.</a:t>
            </a:r>
            <a:endParaRPr lang="nl-BE" sz="3600"/>
          </a:p>
          <a:p>
            <a:pPr marL="1234350" lvl="1" indent="-514350">
              <a:buFont typeface="+mj-lt"/>
              <a:buAutoNum type="arabicPeriod"/>
            </a:pPr>
            <a:r>
              <a:rPr lang="nl-BE" b="1"/>
              <a:t>Welk meetniveau?</a:t>
            </a:r>
            <a:endParaRPr lang="nl-BE"/>
          </a:p>
          <a:p>
            <a:pPr lvl="2"/>
            <a:r>
              <a:rPr lang="nl-BE"/>
              <a:t>De ‘tijd’ = ordinale variabele: ‘0 = Wave 1’, ‘1 = Wave 2’ en ‘2 = Toekomst’</a:t>
            </a:r>
            <a:endParaRPr lang="nl-BE" sz="3600"/>
          </a:p>
          <a:p>
            <a:pPr lvl="2"/>
            <a:r>
              <a:rPr lang="nl-BE"/>
              <a:t>‘W1_FINSTRESS1’ tot en met ‘W1_FINSTRESS3’: drie ordinale schaalitems die omgezet kunnen worden naar </a:t>
            </a:r>
            <a:r>
              <a:rPr lang="nl-BE" u="sng"/>
              <a:t>één metrische schaalvariabele</a:t>
            </a:r>
            <a:r>
              <a:rPr lang="nl-BE"/>
              <a:t>, ‘W1_FINSTRESS_Gem’.</a:t>
            </a:r>
            <a:endParaRPr lang="nl-BE" sz="3600"/>
          </a:p>
          <a:p>
            <a:pPr lvl="2"/>
            <a:r>
              <a:rPr lang="nl-BE"/>
              <a:t>‘W2_FINSTRESS1’ tot en met ‘W2_FINSTRESS3’: drie ordinale schaalitems die omgezet kunnen worden naar </a:t>
            </a:r>
            <a:r>
              <a:rPr lang="nl-BE" u="sng"/>
              <a:t>één metrische schaalvariabele</a:t>
            </a:r>
            <a:r>
              <a:rPr lang="nl-BE"/>
              <a:t>, ‘W2_FINSTRESS_Gem’.</a:t>
            </a:r>
            <a:endParaRPr lang="nl-BE" sz="3600"/>
          </a:p>
          <a:p>
            <a:pPr lvl="2"/>
            <a:r>
              <a:rPr lang="nl-BE"/>
              <a:t>‘W2_FINSTRESS4’ tot en met ‘W2_FINSTRESS6’: drie ordinale schaalitems die omgezet kunnen worden naar </a:t>
            </a:r>
            <a:r>
              <a:rPr lang="nl-BE" u="sng"/>
              <a:t>één metrische schaalvariabele</a:t>
            </a:r>
            <a:r>
              <a:rPr lang="nl-BE"/>
              <a:t>, ‘W2_TOEK_FINSTRESS_Gem’.</a:t>
            </a:r>
            <a:endParaRPr lang="nl-BE" sz="3600"/>
          </a:p>
          <a:p>
            <a:pPr marL="1234350" lvl="1" indent="-514350">
              <a:buFont typeface="+mj-lt"/>
              <a:buAutoNum type="arabicPeriod"/>
            </a:pPr>
            <a:r>
              <a:rPr lang="nl-BE" b="1"/>
              <a:t>Welke rol?</a:t>
            </a:r>
            <a:endParaRPr lang="nl-BE"/>
          </a:p>
          <a:p>
            <a:pPr lvl="2"/>
            <a:r>
              <a:rPr lang="nl-BE"/>
              <a:t>Financiële stress is hier de afhankelijke variabele</a:t>
            </a:r>
          </a:p>
          <a:p>
            <a:pPr lvl="2"/>
            <a:r>
              <a:rPr lang="nl-BE"/>
              <a:t>De ‘tijd’ heeft hier mogelijk invloed op = onafhankelijke variabele</a:t>
            </a:r>
          </a:p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2742EB-C86D-4FDA-9C6D-61B10DA12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49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27412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E63E2F-9678-4766-9681-C369B77D3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Inleiding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D681660-C845-4247-90A7-CA091A9A7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662526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err="1"/>
              <a:t>ANOVA’s</a:t>
            </a:r>
            <a:endParaRPr lang="nl-BE" b="1"/>
          </a:p>
          <a:p>
            <a:r>
              <a:rPr lang="nl-BE"/>
              <a:t>Groep analysetechnieken</a:t>
            </a:r>
          </a:p>
          <a:p>
            <a:r>
              <a:rPr lang="nl-BE" b="1"/>
              <a:t>Verschillende types voor specifieke onderzoekssituaties</a:t>
            </a:r>
          </a:p>
          <a:p>
            <a:pPr lvl="1"/>
            <a:r>
              <a:rPr lang="nl-BE"/>
              <a:t>In hoorcollege: 4 types + 2 non-parametrische alternatieven</a:t>
            </a:r>
          </a:p>
          <a:p>
            <a:pPr lvl="1"/>
            <a:r>
              <a:rPr lang="nl-BE"/>
              <a:t>In dit werkcollege: 2 types en hun non-parametrisch alternatief</a:t>
            </a:r>
          </a:p>
          <a:p>
            <a:pPr marL="1821150" lvl="2" indent="-514350">
              <a:buFont typeface="+mj-lt"/>
              <a:buAutoNum type="arabicPeriod"/>
            </a:pPr>
            <a:r>
              <a:rPr lang="nl-BE" err="1"/>
              <a:t>One</a:t>
            </a:r>
            <a:r>
              <a:rPr lang="nl-BE"/>
              <a:t>-way independent ANOVA</a:t>
            </a:r>
          </a:p>
          <a:p>
            <a:pPr marL="2393550" lvl="3" indent="-514350"/>
            <a:r>
              <a:rPr lang="nl-BE"/>
              <a:t>Kruskal-Wallis toets (non-parametrisch)</a:t>
            </a:r>
          </a:p>
          <a:p>
            <a:pPr marL="2393550" lvl="3" indent="-514350"/>
            <a:endParaRPr lang="nl-BE"/>
          </a:p>
          <a:p>
            <a:pPr marL="1821150" lvl="2" indent="-514350">
              <a:buFont typeface="+mj-lt"/>
              <a:buAutoNum type="arabicPeriod"/>
            </a:pPr>
            <a:r>
              <a:rPr lang="nl-BE" err="1"/>
              <a:t>One</a:t>
            </a:r>
            <a:r>
              <a:rPr lang="nl-BE"/>
              <a:t>-way </a:t>
            </a:r>
            <a:r>
              <a:rPr lang="nl-BE" err="1"/>
              <a:t>repeated</a:t>
            </a:r>
            <a:r>
              <a:rPr lang="nl-BE"/>
              <a:t> </a:t>
            </a:r>
            <a:r>
              <a:rPr lang="nl-BE" err="1"/>
              <a:t>measures</a:t>
            </a:r>
            <a:r>
              <a:rPr lang="nl-BE"/>
              <a:t> ANOVA</a:t>
            </a:r>
          </a:p>
          <a:p>
            <a:pPr marL="2393550" lvl="3" indent="-514350"/>
            <a:r>
              <a:rPr lang="nl-BE"/>
              <a:t>Friedman toets (non-parametrisch)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842D0B7-574A-49F6-9B15-0D588A4A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662500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TextBox 89">
            <a:extLst>
              <a:ext uri="{FF2B5EF4-FFF2-40B4-BE49-F238E27FC236}">
                <a16:creationId xmlns:a16="http://schemas.microsoft.com/office/drawing/2014/main" id="{46EE6874-44A2-48BE-A438-0A9A6586FFEF}"/>
              </a:ext>
            </a:extLst>
          </p:cNvPr>
          <p:cNvSpPr txBox="1"/>
          <p:nvPr/>
        </p:nvSpPr>
        <p:spPr>
          <a:xfrm>
            <a:off x="10371171" y="195357"/>
            <a:ext cx="1651930" cy="6709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4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Bij categorische OV: gelijkaardige of verschillende respondenten in verschillende categorieën??</a:t>
            </a:r>
          </a:p>
        </p:txBody>
      </p:sp>
      <p:sp>
        <p:nvSpPr>
          <p:cNvPr id="627" name="Title 1">
            <a:extLst>
              <a:ext uri="{FF2B5EF4-FFF2-40B4-BE49-F238E27FC236}">
                <a16:creationId xmlns:a16="http://schemas.microsoft.com/office/drawing/2014/main" id="{6D0B2E3B-388B-4809-9E40-DDE7ECAF1123}"/>
              </a:ext>
            </a:extLst>
          </p:cNvPr>
          <p:cNvSpPr txBox="1">
            <a:spLocks/>
          </p:cNvSpPr>
          <p:nvPr/>
        </p:nvSpPr>
        <p:spPr>
          <a:xfrm>
            <a:off x="2459813" y="9113507"/>
            <a:ext cx="12026222" cy="747445"/>
          </a:xfrm>
          <a:prstGeom prst="rect">
            <a:avLst/>
          </a:prstGeom>
        </p:spPr>
        <p:txBody>
          <a:bodyPr/>
          <a:lstStyle>
            <a:lvl1pPr algn="l" defTabSz="130051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2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130051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32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WELKE ANALYSETECHNIEK </a:t>
            </a:r>
            <a:r>
              <a:rPr kumimoji="0" lang="nl-BE" sz="28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GEBRUIK</a:t>
            </a:r>
            <a:r>
              <a:rPr kumimoji="0" lang="nl-BE" sz="32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IK?</a:t>
            </a:r>
          </a:p>
        </p:txBody>
      </p:sp>
      <p:sp>
        <p:nvSpPr>
          <p:cNvPr id="628" name="Slide Number Placeholder 3">
            <a:extLst>
              <a:ext uri="{FF2B5EF4-FFF2-40B4-BE49-F238E27FC236}">
                <a16:creationId xmlns:a16="http://schemas.microsoft.com/office/drawing/2014/main" id="{A1878640-246C-405B-A288-B16893355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669331" y="8161967"/>
            <a:ext cx="797801" cy="449396"/>
          </a:xfrm>
        </p:spPr>
        <p:txBody>
          <a:bodyPr/>
          <a:lstStyle/>
          <a:p>
            <a:pPr marL="0" marR="0" lvl="0" indent="0" algn="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184E0-0BD4-4705-A12B-9B71DDE63301}" type="slidenum">
              <a:rPr kumimoji="0" lang="en-GB" sz="1707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764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GB" sz="1707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9" name="TextBox 5">
            <a:extLst>
              <a:ext uri="{FF2B5EF4-FFF2-40B4-BE49-F238E27FC236}">
                <a16:creationId xmlns:a16="http://schemas.microsoft.com/office/drawing/2014/main" id="{4796A04F-751E-4F12-953A-9A765BCABB88}"/>
              </a:ext>
            </a:extLst>
          </p:cNvPr>
          <p:cNvSpPr txBox="1"/>
          <p:nvPr/>
        </p:nvSpPr>
        <p:spPr>
          <a:xfrm>
            <a:off x="1342991" y="435145"/>
            <a:ext cx="1347127" cy="3816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4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Aantal </a:t>
            </a:r>
          </a:p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4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afhankelijke variabelen</a:t>
            </a:r>
          </a:p>
        </p:txBody>
      </p:sp>
      <p:sp>
        <p:nvSpPr>
          <p:cNvPr id="630" name="TextBox 6">
            <a:extLst>
              <a:ext uri="{FF2B5EF4-FFF2-40B4-BE49-F238E27FC236}">
                <a16:creationId xmlns:a16="http://schemas.microsoft.com/office/drawing/2014/main" id="{44C49C8A-6AD8-4B53-8AE9-03D90C5F52C3}"/>
              </a:ext>
            </a:extLst>
          </p:cNvPr>
          <p:cNvSpPr txBox="1"/>
          <p:nvPr/>
        </p:nvSpPr>
        <p:spPr>
          <a:xfrm>
            <a:off x="2844203" y="433107"/>
            <a:ext cx="1300119" cy="3816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4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Meetniveau afhankelijke variabele</a:t>
            </a:r>
          </a:p>
        </p:txBody>
      </p:sp>
      <p:sp>
        <p:nvSpPr>
          <p:cNvPr id="631" name="TextBox 7">
            <a:extLst>
              <a:ext uri="{FF2B5EF4-FFF2-40B4-BE49-F238E27FC236}">
                <a16:creationId xmlns:a16="http://schemas.microsoft.com/office/drawing/2014/main" id="{BB79343F-2AB5-4D5E-B932-705A86D6E400}"/>
              </a:ext>
            </a:extLst>
          </p:cNvPr>
          <p:cNvSpPr txBox="1"/>
          <p:nvPr/>
        </p:nvSpPr>
        <p:spPr>
          <a:xfrm>
            <a:off x="4189920" y="435623"/>
            <a:ext cx="1610372" cy="3816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4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Aantal</a:t>
            </a:r>
          </a:p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4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onafhankelijke variabelen</a:t>
            </a:r>
          </a:p>
        </p:txBody>
      </p:sp>
      <p:sp>
        <p:nvSpPr>
          <p:cNvPr id="632" name="TextBox 8">
            <a:extLst>
              <a:ext uri="{FF2B5EF4-FFF2-40B4-BE49-F238E27FC236}">
                <a16:creationId xmlns:a16="http://schemas.microsoft.com/office/drawing/2014/main" id="{B2782880-73B0-437C-94A3-7ED370F42977}"/>
              </a:ext>
            </a:extLst>
          </p:cNvPr>
          <p:cNvSpPr txBox="1"/>
          <p:nvPr/>
        </p:nvSpPr>
        <p:spPr>
          <a:xfrm>
            <a:off x="5848391" y="433657"/>
            <a:ext cx="1483674" cy="3816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4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Meetniveau onafhankelijke variabelen</a:t>
            </a:r>
          </a:p>
        </p:txBody>
      </p:sp>
      <p:sp>
        <p:nvSpPr>
          <p:cNvPr id="633" name="TextBox 9">
            <a:extLst>
              <a:ext uri="{FF2B5EF4-FFF2-40B4-BE49-F238E27FC236}">
                <a16:creationId xmlns:a16="http://schemas.microsoft.com/office/drawing/2014/main" id="{A03C007F-409A-417D-B132-A8EB78A03AE8}"/>
              </a:ext>
            </a:extLst>
          </p:cNvPr>
          <p:cNvSpPr txBox="1"/>
          <p:nvPr/>
        </p:nvSpPr>
        <p:spPr>
          <a:xfrm>
            <a:off x="8860409" y="437468"/>
            <a:ext cx="1300119" cy="3816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4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Bij categorische OV: hoeveel categorieën?</a:t>
            </a:r>
          </a:p>
        </p:txBody>
      </p:sp>
      <p:sp>
        <p:nvSpPr>
          <p:cNvPr id="634" name="Rectangle 10">
            <a:extLst>
              <a:ext uri="{FF2B5EF4-FFF2-40B4-BE49-F238E27FC236}">
                <a16:creationId xmlns:a16="http://schemas.microsoft.com/office/drawing/2014/main" id="{8C599C1D-49DF-42E0-AE64-B032A75376AA}"/>
              </a:ext>
            </a:extLst>
          </p:cNvPr>
          <p:cNvSpPr/>
          <p:nvPr/>
        </p:nvSpPr>
        <p:spPr>
          <a:xfrm>
            <a:off x="2995293" y="2224480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Metrisch</a:t>
            </a:r>
          </a:p>
        </p:txBody>
      </p:sp>
      <p:sp>
        <p:nvSpPr>
          <p:cNvPr id="635" name="Rectangle 11">
            <a:extLst>
              <a:ext uri="{FF2B5EF4-FFF2-40B4-BE49-F238E27FC236}">
                <a16:creationId xmlns:a16="http://schemas.microsoft.com/office/drawing/2014/main" id="{0102022F-2616-4C96-9647-4AECF811A72F}"/>
              </a:ext>
            </a:extLst>
          </p:cNvPr>
          <p:cNvSpPr/>
          <p:nvPr/>
        </p:nvSpPr>
        <p:spPr>
          <a:xfrm>
            <a:off x="1494078" y="4006667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Eén</a:t>
            </a:r>
          </a:p>
        </p:txBody>
      </p:sp>
      <p:cxnSp>
        <p:nvCxnSpPr>
          <p:cNvPr id="636" name="Straight Arrow Connector 12">
            <a:extLst>
              <a:ext uri="{FF2B5EF4-FFF2-40B4-BE49-F238E27FC236}">
                <a16:creationId xmlns:a16="http://schemas.microsoft.com/office/drawing/2014/main" id="{8395A8F3-45A2-43E7-BFD4-0007485C41E3}"/>
              </a:ext>
            </a:extLst>
          </p:cNvPr>
          <p:cNvCxnSpPr>
            <a:cxnSpLocks/>
            <a:stCxn id="635" idx="0"/>
            <a:endCxn id="634" idx="2"/>
          </p:cNvCxnSpPr>
          <p:nvPr/>
        </p:nvCxnSpPr>
        <p:spPr>
          <a:xfrm flipV="1">
            <a:off x="1970469" y="2479100"/>
            <a:ext cx="1501215" cy="1527568"/>
          </a:xfrm>
          <a:prstGeom prst="straightConnector1">
            <a:avLst/>
          </a:prstGeom>
          <a:ln w="28575">
            <a:solidFill>
              <a:srgbClr val="DC862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7" name="Rectangle 13">
            <a:extLst>
              <a:ext uri="{FF2B5EF4-FFF2-40B4-BE49-F238E27FC236}">
                <a16:creationId xmlns:a16="http://schemas.microsoft.com/office/drawing/2014/main" id="{1D0619B6-10EC-461C-B47A-8789F16F8324}"/>
              </a:ext>
            </a:extLst>
          </p:cNvPr>
          <p:cNvSpPr/>
          <p:nvPr/>
        </p:nvSpPr>
        <p:spPr>
          <a:xfrm>
            <a:off x="4498263" y="1288968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Eén</a:t>
            </a:r>
          </a:p>
        </p:txBody>
      </p:sp>
      <p:sp>
        <p:nvSpPr>
          <p:cNvPr id="638" name="Rectangle 14">
            <a:extLst>
              <a:ext uri="{FF2B5EF4-FFF2-40B4-BE49-F238E27FC236}">
                <a16:creationId xmlns:a16="http://schemas.microsoft.com/office/drawing/2014/main" id="{B1DDB99F-6A74-48C1-8781-DC48B40DDCB8}"/>
              </a:ext>
            </a:extLst>
          </p:cNvPr>
          <p:cNvSpPr/>
          <p:nvPr/>
        </p:nvSpPr>
        <p:spPr>
          <a:xfrm>
            <a:off x="6010934" y="875700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Metrisch</a:t>
            </a:r>
          </a:p>
        </p:txBody>
      </p:sp>
      <p:sp>
        <p:nvSpPr>
          <p:cNvPr id="639" name="Rectangle 15">
            <a:extLst>
              <a:ext uri="{FF2B5EF4-FFF2-40B4-BE49-F238E27FC236}">
                <a16:creationId xmlns:a16="http://schemas.microsoft.com/office/drawing/2014/main" id="{2F6B3B08-9E7B-4762-89A4-9ED8BDE86DFF}"/>
              </a:ext>
            </a:extLst>
          </p:cNvPr>
          <p:cNvSpPr/>
          <p:nvPr/>
        </p:nvSpPr>
        <p:spPr>
          <a:xfrm>
            <a:off x="6007897" y="1674606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Categorisch</a:t>
            </a:r>
          </a:p>
        </p:txBody>
      </p:sp>
      <p:sp>
        <p:nvSpPr>
          <p:cNvPr id="640" name="Rectangle 16">
            <a:extLst>
              <a:ext uri="{FF2B5EF4-FFF2-40B4-BE49-F238E27FC236}">
                <a16:creationId xmlns:a16="http://schemas.microsoft.com/office/drawing/2014/main" id="{4333E60C-8446-4FF2-B3BD-23725F588979}"/>
              </a:ext>
            </a:extLst>
          </p:cNvPr>
          <p:cNvSpPr/>
          <p:nvPr/>
        </p:nvSpPr>
        <p:spPr>
          <a:xfrm>
            <a:off x="9011496" y="1362685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Twee</a:t>
            </a:r>
          </a:p>
        </p:txBody>
      </p:sp>
      <p:sp>
        <p:nvSpPr>
          <p:cNvPr id="641" name="Rectangle 17">
            <a:extLst>
              <a:ext uri="{FF2B5EF4-FFF2-40B4-BE49-F238E27FC236}">
                <a16:creationId xmlns:a16="http://schemas.microsoft.com/office/drawing/2014/main" id="{DE386027-FE6C-4E0D-B735-826C7DB69A76}"/>
              </a:ext>
            </a:extLst>
          </p:cNvPr>
          <p:cNvSpPr/>
          <p:nvPr/>
        </p:nvSpPr>
        <p:spPr>
          <a:xfrm>
            <a:off x="9013959" y="2121361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Meer dan 2</a:t>
            </a:r>
          </a:p>
        </p:txBody>
      </p:sp>
      <p:sp>
        <p:nvSpPr>
          <p:cNvPr id="642" name="Rectangle 18">
            <a:extLst>
              <a:ext uri="{FF2B5EF4-FFF2-40B4-BE49-F238E27FC236}">
                <a16:creationId xmlns:a16="http://schemas.microsoft.com/office/drawing/2014/main" id="{2EA8912C-C3A9-49DC-8B81-8A781B765643}"/>
              </a:ext>
            </a:extLst>
          </p:cNvPr>
          <p:cNvSpPr/>
          <p:nvPr/>
        </p:nvSpPr>
        <p:spPr>
          <a:xfrm>
            <a:off x="10673563" y="1182013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Gelijkaardige</a:t>
            </a:r>
          </a:p>
        </p:txBody>
      </p:sp>
      <p:sp>
        <p:nvSpPr>
          <p:cNvPr id="643" name="Rectangle 19">
            <a:extLst>
              <a:ext uri="{FF2B5EF4-FFF2-40B4-BE49-F238E27FC236}">
                <a16:creationId xmlns:a16="http://schemas.microsoft.com/office/drawing/2014/main" id="{316B98BB-7016-4C81-8FE8-7FA33AD024D9}"/>
              </a:ext>
            </a:extLst>
          </p:cNvPr>
          <p:cNvSpPr/>
          <p:nvPr/>
        </p:nvSpPr>
        <p:spPr>
          <a:xfrm>
            <a:off x="10675444" y="1562599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Verschillende</a:t>
            </a:r>
          </a:p>
        </p:txBody>
      </p:sp>
      <p:sp>
        <p:nvSpPr>
          <p:cNvPr id="644" name="Rectangle 20">
            <a:extLst>
              <a:ext uri="{FF2B5EF4-FFF2-40B4-BE49-F238E27FC236}">
                <a16:creationId xmlns:a16="http://schemas.microsoft.com/office/drawing/2014/main" id="{A51EE59B-0540-4EF4-932F-4694D3A345C6}"/>
              </a:ext>
            </a:extLst>
          </p:cNvPr>
          <p:cNvSpPr/>
          <p:nvPr/>
        </p:nvSpPr>
        <p:spPr>
          <a:xfrm>
            <a:off x="10673563" y="1937746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Gelijkaardige</a:t>
            </a:r>
          </a:p>
        </p:txBody>
      </p:sp>
      <p:sp>
        <p:nvSpPr>
          <p:cNvPr id="645" name="Rectangle 21">
            <a:extLst>
              <a:ext uri="{FF2B5EF4-FFF2-40B4-BE49-F238E27FC236}">
                <a16:creationId xmlns:a16="http://schemas.microsoft.com/office/drawing/2014/main" id="{CFC2FA63-725E-4A66-A95F-29AA05627627}"/>
              </a:ext>
            </a:extLst>
          </p:cNvPr>
          <p:cNvSpPr/>
          <p:nvPr/>
        </p:nvSpPr>
        <p:spPr>
          <a:xfrm>
            <a:off x="10673563" y="2307679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Verschillende</a:t>
            </a:r>
          </a:p>
        </p:txBody>
      </p:sp>
      <p:sp>
        <p:nvSpPr>
          <p:cNvPr id="646" name="Rectangle 22">
            <a:extLst>
              <a:ext uri="{FF2B5EF4-FFF2-40B4-BE49-F238E27FC236}">
                <a16:creationId xmlns:a16="http://schemas.microsoft.com/office/drawing/2014/main" id="{D605FFF7-5FD8-4E7F-8CF4-AAFE2EB088ED}"/>
              </a:ext>
            </a:extLst>
          </p:cNvPr>
          <p:cNvSpPr/>
          <p:nvPr/>
        </p:nvSpPr>
        <p:spPr>
          <a:xfrm>
            <a:off x="4503197" y="3497711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Twee of meer</a:t>
            </a:r>
          </a:p>
        </p:txBody>
      </p:sp>
      <p:sp>
        <p:nvSpPr>
          <p:cNvPr id="647" name="Rectangle 23">
            <a:extLst>
              <a:ext uri="{FF2B5EF4-FFF2-40B4-BE49-F238E27FC236}">
                <a16:creationId xmlns:a16="http://schemas.microsoft.com/office/drawing/2014/main" id="{2A2915D6-9275-4755-927C-21EB2D447359}"/>
              </a:ext>
            </a:extLst>
          </p:cNvPr>
          <p:cNvSpPr/>
          <p:nvPr/>
        </p:nvSpPr>
        <p:spPr>
          <a:xfrm>
            <a:off x="6013185" y="2733223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Metrisch</a:t>
            </a:r>
          </a:p>
        </p:txBody>
      </p:sp>
      <p:sp>
        <p:nvSpPr>
          <p:cNvPr id="648" name="Rectangle 24">
            <a:extLst>
              <a:ext uri="{FF2B5EF4-FFF2-40B4-BE49-F238E27FC236}">
                <a16:creationId xmlns:a16="http://schemas.microsoft.com/office/drawing/2014/main" id="{64C73CFA-44E4-4251-9A52-8C7CB67E2C36}"/>
              </a:ext>
            </a:extLst>
          </p:cNvPr>
          <p:cNvSpPr/>
          <p:nvPr/>
        </p:nvSpPr>
        <p:spPr>
          <a:xfrm>
            <a:off x="6012831" y="3494088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Categorisch</a:t>
            </a:r>
          </a:p>
        </p:txBody>
      </p:sp>
      <p:cxnSp>
        <p:nvCxnSpPr>
          <p:cNvPr id="649" name="Straight Arrow Connector 25">
            <a:extLst>
              <a:ext uri="{FF2B5EF4-FFF2-40B4-BE49-F238E27FC236}">
                <a16:creationId xmlns:a16="http://schemas.microsoft.com/office/drawing/2014/main" id="{28FACDFD-74DD-4ABA-A97B-FAD111D03D18}"/>
              </a:ext>
            </a:extLst>
          </p:cNvPr>
          <p:cNvCxnSpPr>
            <a:cxnSpLocks/>
            <a:stCxn id="634" idx="3"/>
            <a:endCxn id="637" idx="1"/>
          </p:cNvCxnSpPr>
          <p:nvPr/>
        </p:nvCxnSpPr>
        <p:spPr>
          <a:xfrm flipV="1">
            <a:off x="3948075" y="1416278"/>
            <a:ext cx="550189" cy="935512"/>
          </a:xfrm>
          <a:prstGeom prst="straightConnector1">
            <a:avLst/>
          </a:prstGeom>
          <a:ln w="28575">
            <a:solidFill>
              <a:srgbClr val="DC862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0" name="Straight Arrow Connector 26">
            <a:extLst>
              <a:ext uri="{FF2B5EF4-FFF2-40B4-BE49-F238E27FC236}">
                <a16:creationId xmlns:a16="http://schemas.microsoft.com/office/drawing/2014/main" id="{A804DCFB-7854-402B-9B0E-384FC36CF66A}"/>
              </a:ext>
            </a:extLst>
          </p:cNvPr>
          <p:cNvCxnSpPr>
            <a:cxnSpLocks/>
            <a:stCxn id="634" idx="3"/>
            <a:endCxn id="646" idx="1"/>
          </p:cNvCxnSpPr>
          <p:nvPr/>
        </p:nvCxnSpPr>
        <p:spPr>
          <a:xfrm>
            <a:off x="3948075" y="2351790"/>
            <a:ext cx="555122" cy="127323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1" name="Straight Arrow Connector 27">
            <a:extLst>
              <a:ext uri="{FF2B5EF4-FFF2-40B4-BE49-F238E27FC236}">
                <a16:creationId xmlns:a16="http://schemas.microsoft.com/office/drawing/2014/main" id="{4C33999E-7840-4740-8C7E-AD78A0625479}"/>
              </a:ext>
            </a:extLst>
          </p:cNvPr>
          <p:cNvCxnSpPr>
            <a:cxnSpLocks/>
            <a:stCxn id="637" idx="3"/>
            <a:endCxn id="638" idx="1"/>
          </p:cNvCxnSpPr>
          <p:nvPr/>
        </p:nvCxnSpPr>
        <p:spPr>
          <a:xfrm flipV="1">
            <a:off x="5451044" y="1003011"/>
            <a:ext cx="559890" cy="413268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2" name="Straight Arrow Connector 28">
            <a:extLst>
              <a:ext uri="{FF2B5EF4-FFF2-40B4-BE49-F238E27FC236}">
                <a16:creationId xmlns:a16="http://schemas.microsoft.com/office/drawing/2014/main" id="{BB9FB526-D570-4819-BA77-6BC3E64F528D}"/>
              </a:ext>
            </a:extLst>
          </p:cNvPr>
          <p:cNvCxnSpPr>
            <a:cxnSpLocks/>
            <a:stCxn id="637" idx="3"/>
            <a:endCxn id="639" idx="1"/>
          </p:cNvCxnSpPr>
          <p:nvPr/>
        </p:nvCxnSpPr>
        <p:spPr>
          <a:xfrm>
            <a:off x="5451044" y="1416279"/>
            <a:ext cx="556853" cy="385637"/>
          </a:xfrm>
          <a:prstGeom prst="straightConnector1">
            <a:avLst/>
          </a:prstGeom>
          <a:ln w="28575">
            <a:solidFill>
              <a:srgbClr val="DC862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3" name="Straight Arrow Connector 29">
            <a:extLst>
              <a:ext uri="{FF2B5EF4-FFF2-40B4-BE49-F238E27FC236}">
                <a16:creationId xmlns:a16="http://schemas.microsoft.com/office/drawing/2014/main" id="{5999AFF3-EC61-42A1-AB9D-16EF3ED35C73}"/>
              </a:ext>
            </a:extLst>
          </p:cNvPr>
          <p:cNvCxnSpPr>
            <a:cxnSpLocks/>
            <a:stCxn id="638" idx="3"/>
          </p:cNvCxnSpPr>
          <p:nvPr/>
        </p:nvCxnSpPr>
        <p:spPr>
          <a:xfrm flipV="1">
            <a:off x="6963715" y="991078"/>
            <a:ext cx="5230053" cy="1193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4" name="Straight Arrow Connector 30">
            <a:extLst>
              <a:ext uri="{FF2B5EF4-FFF2-40B4-BE49-F238E27FC236}">
                <a16:creationId xmlns:a16="http://schemas.microsoft.com/office/drawing/2014/main" id="{5C75775D-DB55-47A8-947A-0B2D49D96AB6}"/>
              </a:ext>
            </a:extLst>
          </p:cNvPr>
          <p:cNvCxnSpPr>
            <a:cxnSpLocks/>
            <a:stCxn id="639" idx="3"/>
            <a:endCxn id="640" idx="1"/>
          </p:cNvCxnSpPr>
          <p:nvPr/>
        </p:nvCxnSpPr>
        <p:spPr>
          <a:xfrm flipV="1">
            <a:off x="6960679" y="1489995"/>
            <a:ext cx="2050817" cy="311921"/>
          </a:xfrm>
          <a:prstGeom prst="straightConnector1">
            <a:avLst/>
          </a:prstGeom>
          <a:ln w="28575">
            <a:solidFill>
              <a:srgbClr val="4472C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5" name="Straight Arrow Connector 31">
            <a:extLst>
              <a:ext uri="{FF2B5EF4-FFF2-40B4-BE49-F238E27FC236}">
                <a16:creationId xmlns:a16="http://schemas.microsoft.com/office/drawing/2014/main" id="{E0BCB3E0-192D-4F42-8AEA-0DA3E9FDAE96}"/>
              </a:ext>
            </a:extLst>
          </p:cNvPr>
          <p:cNvCxnSpPr>
            <a:cxnSpLocks/>
            <a:stCxn id="639" idx="3"/>
            <a:endCxn id="641" idx="1"/>
          </p:cNvCxnSpPr>
          <p:nvPr/>
        </p:nvCxnSpPr>
        <p:spPr>
          <a:xfrm>
            <a:off x="6960678" y="1801916"/>
            <a:ext cx="2053281" cy="446756"/>
          </a:xfrm>
          <a:prstGeom prst="straightConnector1">
            <a:avLst/>
          </a:prstGeom>
          <a:ln w="28575">
            <a:solidFill>
              <a:srgbClr val="DC862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6" name="Straight Arrow Connector 32">
            <a:extLst>
              <a:ext uri="{FF2B5EF4-FFF2-40B4-BE49-F238E27FC236}">
                <a16:creationId xmlns:a16="http://schemas.microsoft.com/office/drawing/2014/main" id="{D48BA84C-5F0C-4D9F-844E-1519A94836F8}"/>
              </a:ext>
            </a:extLst>
          </p:cNvPr>
          <p:cNvCxnSpPr>
            <a:cxnSpLocks/>
            <a:stCxn id="640" idx="3"/>
            <a:endCxn id="642" idx="1"/>
          </p:cNvCxnSpPr>
          <p:nvPr/>
        </p:nvCxnSpPr>
        <p:spPr>
          <a:xfrm flipV="1">
            <a:off x="9964277" y="1309324"/>
            <a:ext cx="709286" cy="180672"/>
          </a:xfrm>
          <a:prstGeom prst="straightConnector1">
            <a:avLst/>
          </a:prstGeom>
          <a:ln w="28575">
            <a:solidFill>
              <a:srgbClr val="4472C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7" name="Straight Arrow Connector 33">
            <a:extLst>
              <a:ext uri="{FF2B5EF4-FFF2-40B4-BE49-F238E27FC236}">
                <a16:creationId xmlns:a16="http://schemas.microsoft.com/office/drawing/2014/main" id="{B60821E5-7FF0-4922-87EE-F80D45C27FD5}"/>
              </a:ext>
            </a:extLst>
          </p:cNvPr>
          <p:cNvCxnSpPr>
            <a:cxnSpLocks/>
            <a:stCxn id="640" idx="3"/>
            <a:endCxn id="643" idx="1"/>
          </p:cNvCxnSpPr>
          <p:nvPr/>
        </p:nvCxnSpPr>
        <p:spPr>
          <a:xfrm>
            <a:off x="9964277" y="1489995"/>
            <a:ext cx="711166" cy="199916"/>
          </a:xfrm>
          <a:prstGeom prst="straightConnector1">
            <a:avLst/>
          </a:prstGeom>
          <a:ln w="28575">
            <a:solidFill>
              <a:srgbClr val="4472C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8" name="Straight Arrow Connector 34">
            <a:extLst>
              <a:ext uri="{FF2B5EF4-FFF2-40B4-BE49-F238E27FC236}">
                <a16:creationId xmlns:a16="http://schemas.microsoft.com/office/drawing/2014/main" id="{1EA60173-B85F-4AFF-9A19-EB6DB9E052BE}"/>
              </a:ext>
            </a:extLst>
          </p:cNvPr>
          <p:cNvCxnSpPr>
            <a:cxnSpLocks/>
            <a:stCxn id="641" idx="3"/>
            <a:endCxn id="644" idx="1"/>
          </p:cNvCxnSpPr>
          <p:nvPr/>
        </p:nvCxnSpPr>
        <p:spPr>
          <a:xfrm flipV="1">
            <a:off x="9966740" y="2065057"/>
            <a:ext cx="706823" cy="183615"/>
          </a:xfrm>
          <a:prstGeom prst="straightConnector1">
            <a:avLst/>
          </a:prstGeom>
          <a:ln w="28575">
            <a:solidFill>
              <a:srgbClr val="DC862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9" name="Straight Arrow Connector 35">
            <a:extLst>
              <a:ext uri="{FF2B5EF4-FFF2-40B4-BE49-F238E27FC236}">
                <a16:creationId xmlns:a16="http://schemas.microsoft.com/office/drawing/2014/main" id="{491B1E50-8987-45CD-8F97-39EDB82832E4}"/>
              </a:ext>
            </a:extLst>
          </p:cNvPr>
          <p:cNvCxnSpPr>
            <a:cxnSpLocks/>
            <a:stCxn id="641" idx="3"/>
            <a:endCxn id="645" idx="1"/>
          </p:cNvCxnSpPr>
          <p:nvPr/>
        </p:nvCxnSpPr>
        <p:spPr>
          <a:xfrm>
            <a:off x="9966740" y="2248670"/>
            <a:ext cx="706823" cy="186319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0" name="Straight Arrow Connector 36">
            <a:extLst>
              <a:ext uri="{FF2B5EF4-FFF2-40B4-BE49-F238E27FC236}">
                <a16:creationId xmlns:a16="http://schemas.microsoft.com/office/drawing/2014/main" id="{BDBEFD51-298D-4B55-A2EE-A96DF6867CC1}"/>
              </a:ext>
            </a:extLst>
          </p:cNvPr>
          <p:cNvCxnSpPr>
            <a:cxnSpLocks/>
            <a:stCxn id="642" idx="3"/>
          </p:cNvCxnSpPr>
          <p:nvPr/>
        </p:nvCxnSpPr>
        <p:spPr>
          <a:xfrm>
            <a:off x="11626344" y="1309323"/>
            <a:ext cx="567424" cy="0"/>
          </a:xfrm>
          <a:prstGeom prst="straightConnector1">
            <a:avLst/>
          </a:prstGeom>
          <a:ln w="28575">
            <a:solidFill>
              <a:srgbClr val="4472C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1" name="Straight Arrow Connector 37">
            <a:extLst>
              <a:ext uri="{FF2B5EF4-FFF2-40B4-BE49-F238E27FC236}">
                <a16:creationId xmlns:a16="http://schemas.microsoft.com/office/drawing/2014/main" id="{166EC3F4-FFE6-47DC-A595-CC7720DBD927}"/>
              </a:ext>
            </a:extLst>
          </p:cNvPr>
          <p:cNvCxnSpPr>
            <a:cxnSpLocks/>
            <a:stCxn id="643" idx="3"/>
          </p:cNvCxnSpPr>
          <p:nvPr/>
        </p:nvCxnSpPr>
        <p:spPr>
          <a:xfrm flipV="1">
            <a:off x="11628225" y="1684592"/>
            <a:ext cx="555334" cy="5318"/>
          </a:xfrm>
          <a:prstGeom prst="straightConnector1">
            <a:avLst/>
          </a:prstGeom>
          <a:ln w="28575">
            <a:solidFill>
              <a:srgbClr val="4472C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2" name="Straight Arrow Connector 38">
            <a:extLst>
              <a:ext uri="{FF2B5EF4-FFF2-40B4-BE49-F238E27FC236}">
                <a16:creationId xmlns:a16="http://schemas.microsoft.com/office/drawing/2014/main" id="{94310042-5CBC-407B-BC9D-02A21B45FCBA}"/>
              </a:ext>
            </a:extLst>
          </p:cNvPr>
          <p:cNvCxnSpPr>
            <a:cxnSpLocks/>
            <a:stCxn id="644" idx="3"/>
          </p:cNvCxnSpPr>
          <p:nvPr/>
        </p:nvCxnSpPr>
        <p:spPr>
          <a:xfrm>
            <a:off x="11626345" y="2065057"/>
            <a:ext cx="549420" cy="1"/>
          </a:xfrm>
          <a:prstGeom prst="straightConnector1">
            <a:avLst/>
          </a:prstGeom>
          <a:ln w="28575">
            <a:solidFill>
              <a:srgbClr val="DC862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3" name="Straight Arrow Connector 39">
            <a:extLst>
              <a:ext uri="{FF2B5EF4-FFF2-40B4-BE49-F238E27FC236}">
                <a16:creationId xmlns:a16="http://schemas.microsoft.com/office/drawing/2014/main" id="{992885DF-666B-495C-AE2A-1D913834DFC7}"/>
              </a:ext>
            </a:extLst>
          </p:cNvPr>
          <p:cNvCxnSpPr>
            <a:cxnSpLocks/>
            <a:stCxn id="645" idx="3"/>
          </p:cNvCxnSpPr>
          <p:nvPr/>
        </p:nvCxnSpPr>
        <p:spPr>
          <a:xfrm>
            <a:off x="11626345" y="2434989"/>
            <a:ext cx="557215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4" name="Straight Arrow Connector 40">
            <a:extLst>
              <a:ext uri="{FF2B5EF4-FFF2-40B4-BE49-F238E27FC236}">
                <a16:creationId xmlns:a16="http://schemas.microsoft.com/office/drawing/2014/main" id="{571E709B-10CA-4FE1-8306-4D6D05F4DEF3}"/>
              </a:ext>
            </a:extLst>
          </p:cNvPr>
          <p:cNvCxnSpPr>
            <a:cxnSpLocks/>
            <a:stCxn id="646" idx="3"/>
            <a:endCxn id="647" idx="1"/>
          </p:cNvCxnSpPr>
          <p:nvPr/>
        </p:nvCxnSpPr>
        <p:spPr>
          <a:xfrm flipV="1">
            <a:off x="5455979" y="2860533"/>
            <a:ext cx="557206" cy="764488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5" name="Straight Arrow Connector 41">
            <a:extLst>
              <a:ext uri="{FF2B5EF4-FFF2-40B4-BE49-F238E27FC236}">
                <a16:creationId xmlns:a16="http://schemas.microsoft.com/office/drawing/2014/main" id="{C3C10275-3523-4A2F-9D6A-A64F15C89D4C}"/>
              </a:ext>
            </a:extLst>
          </p:cNvPr>
          <p:cNvCxnSpPr>
            <a:cxnSpLocks/>
            <a:stCxn id="646" idx="3"/>
            <a:endCxn id="648" idx="1"/>
          </p:cNvCxnSpPr>
          <p:nvPr/>
        </p:nvCxnSpPr>
        <p:spPr>
          <a:xfrm flipV="1">
            <a:off x="5455979" y="3621399"/>
            <a:ext cx="556852" cy="362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6" name="Straight Arrow Connector 42">
            <a:extLst>
              <a:ext uri="{FF2B5EF4-FFF2-40B4-BE49-F238E27FC236}">
                <a16:creationId xmlns:a16="http://schemas.microsoft.com/office/drawing/2014/main" id="{829D4237-1695-45B1-AE32-2D18EF27BF9C}"/>
              </a:ext>
            </a:extLst>
          </p:cNvPr>
          <p:cNvCxnSpPr>
            <a:cxnSpLocks/>
            <a:stCxn id="647" idx="3"/>
          </p:cNvCxnSpPr>
          <p:nvPr/>
        </p:nvCxnSpPr>
        <p:spPr>
          <a:xfrm flipV="1">
            <a:off x="6965966" y="2848601"/>
            <a:ext cx="5188593" cy="11932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67" name="Rectangle 43">
            <a:extLst>
              <a:ext uri="{FF2B5EF4-FFF2-40B4-BE49-F238E27FC236}">
                <a16:creationId xmlns:a16="http://schemas.microsoft.com/office/drawing/2014/main" id="{9090E5D6-E97D-4121-A1BF-D4B76C530452}"/>
              </a:ext>
            </a:extLst>
          </p:cNvPr>
          <p:cNvSpPr/>
          <p:nvPr/>
        </p:nvSpPr>
        <p:spPr>
          <a:xfrm>
            <a:off x="10676570" y="3124573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Gelijkaardige</a:t>
            </a:r>
          </a:p>
        </p:txBody>
      </p:sp>
      <p:sp>
        <p:nvSpPr>
          <p:cNvPr id="668" name="Rectangle 44">
            <a:extLst>
              <a:ext uri="{FF2B5EF4-FFF2-40B4-BE49-F238E27FC236}">
                <a16:creationId xmlns:a16="http://schemas.microsoft.com/office/drawing/2014/main" id="{C324EF02-A15D-48EA-AC50-344AB890B255}"/>
              </a:ext>
            </a:extLst>
          </p:cNvPr>
          <p:cNvSpPr/>
          <p:nvPr/>
        </p:nvSpPr>
        <p:spPr>
          <a:xfrm>
            <a:off x="10674606" y="3884715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Verschillende</a:t>
            </a:r>
          </a:p>
        </p:txBody>
      </p:sp>
      <p:cxnSp>
        <p:nvCxnSpPr>
          <p:cNvPr id="669" name="Straight Arrow Connector 45">
            <a:extLst>
              <a:ext uri="{FF2B5EF4-FFF2-40B4-BE49-F238E27FC236}">
                <a16:creationId xmlns:a16="http://schemas.microsoft.com/office/drawing/2014/main" id="{BA7B6285-9502-417E-87C8-C9EA8E37160D}"/>
              </a:ext>
            </a:extLst>
          </p:cNvPr>
          <p:cNvCxnSpPr>
            <a:cxnSpLocks/>
            <a:stCxn id="648" idx="3"/>
            <a:endCxn id="667" idx="1"/>
          </p:cNvCxnSpPr>
          <p:nvPr/>
        </p:nvCxnSpPr>
        <p:spPr>
          <a:xfrm flipV="1">
            <a:off x="6965613" y="3251883"/>
            <a:ext cx="3710958" cy="369515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70" name="Straight Arrow Connector 46">
            <a:extLst>
              <a:ext uri="{FF2B5EF4-FFF2-40B4-BE49-F238E27FC236}">
                <a16:creationId xmlns:a16="http://schemas.microsoft.com/office/drawing/2014/main" id="{A583F11F-99B9-45C5-9670-B488C6328A59}"/>
              </a:ext>
            </a:extLst>
          </p:cNvPr>
          <p:cNvCxnSpPr>
            <a:cxnSpLocks/>
            <a:stCxn id="648" idx="3"/>
            <a:endCxn id="668" idx="1"/>
          </p:cNvCxnSpPr>
          <p:nvPr/>
        </p:nvCxnSpPr>
        <p:spPr>
          <a:xfrm>
            <a:off x="6965612" y="3621399"/>
            <a:ext cx="3708994" cy="390626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71" name="Straight Arrow Connector 47">
            <a:extLst>
              <a:ext uri="{FF2B5EF4-FFF2-40B4-BE49-F238E27FC236}">
                <a16:creationId xmlns:a16="http://schemas.microsoft.com/office/drawing/2014/main" id="{112A233E-A06F-44CB-BFDC-ACCA34EF6B42}"/>
              </a:ext>
            </a:extLst>
          </p:cNvPr>
          <p:cNvCxnSpPr>
            <a:cxnSpLocks/>
            <a:stCxn id="667" idx="3"/>
          </p:cNvCxnSpPr>
          <p:nvPr/>
        </p:nvCxnSpPr>
        <p:spPr>
          <a:xfrm>
            <a:off x="11629352" y="3251883"/>
            <a:ext cx="525208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72" name="Straight Arrow Connector 48">
            <a:extLst>
              <a:ext uri="{FF2B5EF4-FFF2-40B4-BE49-F238E27FC236}">
                <a16:creationId xmlns:a16="http://schemas.microsoft.com/office/drawing/2014/main" id="{00067EB6-F6BA-4535-92BB-AD381B9939C6}"/>
              </a:ext>
            </a:extLst>
          </p:cNvPr>
          <p:cNvCxnSpPr>
            <a:cxnSpLocks/>
            <a:stCxn id="668" idx="3"/>
          </p:cNvCxnSpPr>
          <p:nvPr/>
        </p:nvCxnSpPr>
        <p:spPr>
          <a:xfrm>
            <a:off x="11627388" y="4012025"/>
            <a:ext cx="527172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3" name="Rectangle 49">
            <a:extLst>
              <a:ext uri="{FF2B5EF4-FFF2-40B4-BE49-F238E27FC236}">
                <a16:creationId xmlns:a16="http://schemas.microsoft.com/office/drawing/2014/main" id="{F7D9EC22-84FE-433B-97F8-9D332A4E46B8}"/>
              </a:ext>
            </a:extLst>
          </p:cNvPr>
          <p:cNvSpPr/>
          <p:nvPr/>
        </p:nvSpPr>
        <p:spPr>
          <a:xfrm>
            <a:off x="2995292" y="6319842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Categorisch</a:t>
            </a:r>
          </a:p>
        </p:txBody>
      </p:sp>
      <p:sp>
        <p:nvSpPr>
          <p:cNvPr id="674" name="Rectangle 50">
            <a:extLst>
              <a:ext uri="{FF2B5EF4-FFF2-40B4-BE49-F238E27FC236}">
                <a16:creationId xmlns:a16="http://schemas.microsoft.com/office/drawing/2014/main" id="{EFFB37E2-E9F1-4C6C-AF87-804FE9BEA36A}"/>
              </a:ext>
            </a:extLst>
          </p:cNvPr>
          <p:cNvSpPr/>
          <p:nvPr/>
        </p:nvSpPr>
        <p:spPr>
          <a:xfrm>
            <a:off x="4496504" y="5147416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Eén</a:t>
            </a:r>
          </a:p>
        </p:txBody>
      </p:sp>
      <p:sp>
        <p:nvSpPr>
          <p:cNvPr id="675" name="Rectangle 51">
            <a:extLst>
              <a:ext uri="{FF2B5EF4-FFF2-40B4-BE49-F238E27FC236}">
                <a16:creationId xmlns:a16="http://schemas.microsoft.com/office/drawing/2014/main" id="{D8046164-D722-488D-A9A8-0D57DF5847B3}"/>
              </a:ext>
            </a:extLst>
          </p:cNvPr>
          <p:cNvSpPr/>
          <p:nvPr/>
        </p:nvSpPr>
        <p:spPr>
          <a:xfrm>
            <a:off x="6000912" y="4685254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Metrisch</a:t>
            </a:r>
          </a:p>
        </p:txBody>
      </p:sp>
      <p:sp>
        <p:nvSpPr>
          <p:cNvPr id="676" name="Rectangle 52">
            <a:extLst>
              <a:ext uri="{FF2B5EF4-FFF2-40B4-BE49-F238E27FC236}">
                <a16:creationId xmlns:a16="http://schemas.microsoft.com/office/drawing/2014/main" id="{6DD9D891-0993-4991-8BB5-E3956C1857DB}"/>
              </a:ext>
            </a:extLst>
          </p:cNvPr>
          <p:cNvSpPr/>
          <p:nvPr/>
        </p:nvSpPr>
        <p:spPr>
          <a:xfrm>
            <a:off x="5992862" y="5759032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Categorisch</a:t>
            </a:r>
          </a:p>
        </p:txBody>
      </p:sp>
      <p:sp>
        <p:nvSpPr>
          <p:cNvPr id="677" name="Rectangle 53">
            <a:extLst>
              <a:ext uri="{FF2B5EF4-FFF2-40B4-BE49-F238E27FC236}">
                <a16:creationId xmlns:a16="http://schemas.microsoft.com/office/drawing/2014/main" id="{998FA6A9-E2DF-415F-924A-3F021AFE0D67}"/>
              </a:ext>
            </a:extLst>
          </p:cNvPr>
          <p:cNvSpPr/>
          <p:nvPr/>
        </p:nvSpPr>
        <p:spPr>
          <a:xfrm>
            <a:off x="4486481" y="7275845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Twee of meer</a:t>
            </a:r>
          </a:p>
        </p:txBody>
      </p:sp>
      <p:sp>
        <p:nvSpPr>
          <p:cNvPr id="678" name="Rectangle 54">
            <a:extLst>
              <a:ext uri="{FF2B5EF4-FFF2-40B4-BE49-F238E27FC236}">
                <a16:creationId xmlns:a16="http://schemas.microsoft.com/office/drawing/2014/main" id="{03636227-4760-4707-9659-7518F3345091}"/>
              </a:ext>
            </a:extLst>
          </p:cNvPr>
          <p:cNvSpPr/>
          <p:nvPr/>
        </p:nvSpPr>
        <p:spPr>
          <a:xfrm>
            <a:off x="5996762" y="7070971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Metrisch</a:t>
            </a:r>
          </a:p>
        </p:txBody>
      </p:sp>
      <p:sp>
        <p:nvSpPr>
          <p:cNvPr id="679" name="Rectangle 55">
            <a:extLst>
              <a:ext uri="{FF2B5EF4-FFF2-40B4-BE49-F238E27FC236}">
                <a16:creationId xmlns:a16="http://schemas.microsoft.com/office/drawing/2014/main" id="{3B2AAE9C-E24D-4098-BC04-B885E67BA567}"/>
              </a:ext>
            </a:extLst>
          </p:cNvPr>
          <p:cNvSpPr/>
          <p:nvPr/>
        </p:nvSpPr>
        <p:spPr>
          <a:xfrm>
            <a:off x="5997833" y="7369266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Categorisch</a:t>
            </a:r>
          </a:p>
        </p:txBody>
      </p:sp>
      <p:sp>
        <p:nvSpPr>
          <p:cNvPr id="680" name="Rectangle 56">
            <a:extLst>
              <a:ext uri="{FF2B5EF4-FFF2-40B4-BE49-F238E27FC236}">
                <a16:creationId xmlns:a16="http://schemas.microsoft.com/office/drawing/2014/main" id="{D027AA80-301D-40A6-93B8-C4960587F994}"/>
              </a:ext>
            </a:extLst>
          </p:cNvPr>
          <p:cNvSpPr/>
          <p:nvPr/>
        </p:nvSpPr>
        <p:spPr>
          <a:xfrm>
            <a:off x="5996761" y="7683669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Beide</a:t>
            </a:r>
          </a:p>
        </p:txBody>
      </p:sp>
      <p:sp>
        <p:nvSpPr>
          <p:cNvPr id="681" name="Rectangle 57">
            <a:extLst>
              <a:ext uri="{FF2B5EF4-FFF2-40B4-BE49-F238E27FC236}">
                <a16:creationId xmlns:a16="http://schemas.microsoft.com/office/drawing/2014/main" id="{FF440BD5-254A-475C-9982-D014EC173AF5}"/>
              </a:ext>
            </a:extLst>
          </p:cNvPr>
          <p:cNvSpPr/>
          <p:nvPr/>
        </p:nvSpPr>
        <p:spPr>
          <a:xfrm>
            <a:off x="10660503" y="7368532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Verschillende</a:t>
            </a:r>
          </a:p>
        </p:txBody>
      </p:sp>
      <p:sp>
        <p:nvSpPr>
          <p:cNvPr id="682" name="Rectangle 58">
            <a:extLst>
              <a:ext uri="{FF2B5EF4-FFF2-40B4-BE49-F238E27FC236}">
                <a16:creationId xmlns:a16="http://schemas.microsoft.com/office/drawing/2014/main" id="{6FFFEFB6-6687-435A-9186-2089E314F5D3}"/>
              </a:ext>
            </a:extLst>
          </p:cNvPr>
          <p:cNvSpPr/>
          <p:nvPr/>
        </p:nvSpPr>
        <p:spPr>
          <a:xfrm>
            <a:off x="10663542" y="7676090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Verschillende</a:t>
            </a:r>
          </a:p>
        </p:txBody>
      </p:sp>
      <p:sp>
        <p:nvSpPr>
          <p:cNvPr id="683" name="Rectangle 59">
            <a:extLst>
              <a:ext uri="{FF2B5EF4-FFF2-40B4-BE49-F238E27FC236}">
                <a16:creationId xmlns:a16="http://schemas.microsoft.com/office/drawing/2014/main" id="{D593702A-1DD6-4C5F-ABBE-F99A36D8BC07}"/>
              </a:ext>
            </a:extLst>
          </p:cNvPr>
          <p:cNvSpPr/>
          <p:nvPr/>
        </p:nvSpPr>
        <p:spPr>
          <a:xfrm>
            <a:off x="1490180" y="8283534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Twee of meer</a:t>
            </a:r>
          </a:p>
        </p:txBody>
      </p:sp>
      <p:sp>
        <p:nvSpPr>
          <p:cNvPr id="684" name="Rectangle 60">
            <a:extLst>
              <a:ext uri="{FF2B5EF4-FFF2-40B4-BE49-F238E27FC236}">
                <a16:creationId xmlns:a16="http://schemas.microsoft.com/office/drawing/2014/main" id="{D653C23A-46CF-4BC7-97DE-610BFF2988E4}"/>
              </a:ext>
            </a:extLst>
          </p:cNvPr>
          <p:cNvSpPr/>
          <p:nvPr/>
        </p:nvSpPr>
        <p:spPr>
          <a:xfrm>
            <a:off x="2991394" y="8283535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Metrisch</a:t>
            </a:r>
          </a:p>
        </p:txBody>
      </p:sp>
      <p:sp>
        <p:nvSpPr>
          <p:cNvPr id="685" name="Rectangle 61">
            <a:extLst>
              <a:ext uri="{FF2B5EF4-FFF2-40B4-BE49-F238E27FC236}">
                <a16:creationId xmlns:a16="http://schemas.microsoft.com/office/drawing/2014/main" id="{DF3D9241-A602-4F3F-AB28-64C4EBD3496B}"/>
              </a:ext>
            </a:extLst>
          </p:cNvPr>
          <p:cNvSpPr/>
          <p:nvPr/>
        </p:nvSpPr>
        <p:spPr>
          <a:xfrm>
            <a:off x="4495648" y="8039877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Eén</a:t>
            </a:r>
          </a:p>
        </p:txBody>
      </p:sp>
      <p:sp>
        <p:nvSpPr>
          <p:cNvPr id="686" name="Rectangle 62">
            <a:extLst>
              <a:ext uri="{FF2B5EF4-FFF2-40B4-BE49-F238E27FC236}">
                <a16:creationId xmlns:a16="http://schemas.microsoft.com/office/drawing/2014/main" id="{FE296932-669C-4F76-B864-5BA8C6913604}"/>
              </a:ext>
            </a:extLst>
          </p:cNvPr>
          <p:cNvSpPr/>
          <p:nvPr/>
        </p:nvSpPr>
        <p:spPr>
          <a:xfrm>
            <a:off x="4492605" y="8549818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Twee of meer</a:t>
            </a:r>
          </a:p>
        </p:txBody>
      </p:sp>
      <p:sp>
        <p:nvSpPr>
          <p:cNvPr id="687" name="Rectangle 63">
            <a:extLst>
              <a:ext uri="{FF2B5EF4-FFF2-40B4-BE49-F238E27FC236}">
                <a16:creationId xmlns:a16="http://schemas.microsoft.com/office/drawing/2014/main" id="{42D89D56-91E2-41C2-8A72-7F6F12796711}"/>
              </a:ext>
            </a:extLst>
          </p:cNvPr>
          <p:cNvSpPr/>
          <p:nvPr/>
        </p:nvSpPr>
        <p:spPr>
          <a:xfrm>
            <a:off x="6007036" y="8033416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Categorisch</a:t>
            </a:r>
          </a:p>
        </p:txBody>
      </p:sp>
      <p:sp>
        <p:nvSpPr>
          <p:cNvPr id="688" name="Rectangle 64">
            <a:extLst>
              <a:ext uri="{FF2B5EF4-FFF2-40B4-BE49-F238E27FC236}">
                <a16:creationId xmlns:a16="http://schemas.microsoft.com/office/drawing/2014/main" id="{75B8A63F-8B53-4803-B464-56B61CA97EDD}"/>
              </a:ext>
            </a:extLst>
          </p:cNvPr>
          <p:cNvSpPr/>
          <p:nvPr/>
        </p:nvSpPr>
        <p:spPr>
          <a:xfrm>
            <a:off x="6007036" y="8406238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Categorisch</a:t>
            </a:r>
          </a:p>
        </p:txBody>
      </p:sp>
      <p:sp>
        <p:nvSpPr>
          <p:cNvPr id="689" name="Rectangle 65">
            <a:extLst>
              <a:ext uri="{FF2B5EF4-FFF2-40B4-BE49-F238E27FC236}">
                <a16:creationId xmlns:a16="http://schemas.microsoft.com/office/drawing/2014/main" id="{87CF883C-6D39-4BC3-BF55-FDA01AFC589D}"/>
              </a:ext>
            </a:extLst>
          </p:cNvPr>
          <p:cNvSpPr/>
          <p:nvPr/>
        </p:nvSpPr>
        <p:spPr>
          <a:xfrm>
            <a:off x="6000912" y="8755555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Beide</a:t>
            </a:r>
          </a:p>
        </p:txBody>
      </p:sp>
      <p:cxnSp>
        <p:nvCxnSpPr>
          <p:cNvPr id="690" name="Straight Arrow Connector 66">
            <a:extLst>
              <a:ext uri="{FF2B5EF4-FFF2-40B4-BE49-F238E27FC236}">
                <a16:creationId xmlns:a16="http://schemas.microsoft.com/office/drawing/2014/main" id="{84143BB5-3C8E-44F6-8233-60702E2A9E36}"/>
              </a:ext>
            </a:extLst>
          </p:cNvPr>
          <p:cNvCxnSpPr>
            <a:cxnSpLocks/>
            <a:stCxn id="673" idx="3"/>
            <a:endCxn id="674" idx="1"/>
          </p:cNvCxnSpPr>
          <p:nvPr/>
        </p:nvCxnSpPr>
        <p:spPr>
          <a:xfrm flipV="1">
            <a:off x="3948074" y="5274727"/>
            <a:ext cx="548430" cy="117242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Arrow Connector 67">
            <a:extLst>
              <a:ext uri="{FF2B5EF4-FFF2-40B4-BE49-F238E27FC236}">
                <a16:creationId xmlns:a16="http://schemas.microsoft.com/office/drawing/2014/main" id="{5E96C806-42A9-4395-8F6C-6F04D9423649}"/>
              </a:ext>
            </a:extLst>
          </p:cNvPr>
          <p:cNvCxnSpPr>
            <a:cxnSpLocks/>
            <a:stCxn id="673" idx="3"/>
            <a:endCxn id="677" idx="1"/>
          </p:cNvCxnSpPr>
          <p:nvPr/>
        </p:nvCxnSpPr>
        <p:spPr>
          <a:xfrm>
            <a:off x="3948073" y="6447152"/>
            <a:ext cx="538408" cy="956004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Arrow Connector 68">
            <a:extLst>
              <a:ext uri="{FF2B5EF4-FFF2-40B4-BE49-F238E27FC236}">
                <a16:creationId xmlns:a16="http://schemas.microsoft.com/office/drawing/2014/main" id="{0EE4C1E8-EC1B-43AE-A174-67BA34CEC91B}"/>
              </a:ext>
            </a:extLst>
          </p:cNvPr>
          <p:cNvCxnSpPr>
            <a:cxnSpLocks/>
            <a:stCxn id="674" idx="3"/>
            <a:endCxn id="675" idx="1"/>
          </p:cNvCxnSpPr>
          <p:nvPr/>
        </p:nvCxnSpPr>
        <p:spPr>
          <a:xfrm flipV="1">
            <a:off x="5449286" y="4812565"/>
            <a:ext cx="551627" cy="462162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Arrow Connector 69">
            <a:extLst>
              <a:ext uri="{FF2B5EF4-FFF2-40B4-BE49-F238E27FC236}">
                <a16:creationId xmlns:a16="http://schemas.microsoft.com/office/drawing/2014/main" id="{9AA4738A-3E08-400B-A659-3B6F34123FCA}"/>
              </a:ext>
            </a:extLst>
          </p:cNvPr>
          <p:cNvCxnSpPr>
            <a:cxnSpLocks/>
            <a:stCxn id="674" idx="3"/>
            <a:endCxn id="676" idx="1"/>
          </p:cNvCxnSpPr>
          <p:nvPr/>
        </p:nvCxnSpPr>
        <p:spPr>
          <a:xfrm>
            <a:off x="5449286" y="5274726"/>
            <a:ext cx="543576" cy="61161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Arrow Connector 70">
            <a:extLst>
              <a:ext uri="{FF2B5EF4-FFF2-40B4-BE49-F238E27FC236}">
                <a16:creationId xmlns:a16="http://schemas.microsoft.com/office/drawing/2014/main" id="{11CBBA8A-11F2-433C-B9A9-4D8993A7A598}"/>
              </a:ext>
            </a:extLst>
          </p:cNvPr>
          <p:cNvCxnSpPr>
            <a:cxnSpLocks/>
            <a:stCxn id="714" idx="3"/>
          </p:cNvCxnSpPr>
          <p:nvPr/>
        </p:nvCxnSpPr>
        <p:spPr>
          <a:xfrm>
            <a:off x="6945643" y="4433293"/>
            <a:ext cx="5208917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Arrow Connector 71">
            <a:extLst>
              <a:ext uri="{FF2B5EF4-FFF2-40B4-BE49-F238E27FC236}">
                <a16:creationId xmlns:a16="http://schemas.microsoft.com/office/drawing/2014/main" id="{155276B6-34F1-438C-8F1A-9F28EE1FD27D}"/>
              </a:ext>
            </a:extLst>
          </p:cNvPr>
          <p:cNvCxnSpPr>
            <a:cxnSpLocks/>
            <a:stCxn id="678" idx="3"/>
          </p:cNvCxnSpPr>
          <p:nvPr/>
        </p:nvCxnSpPr>
        <p:spPr>
          <a:xfrm>
            <a:off x="6949543" y="7198281"/>
            <a:ext cx="5211139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Arrow Connector 72">
            <a:extLst>
              <a:ext uri="{FF2B5EF4-FFF2-40B4-BE49-F238E27FC236}">
                <a16:creationId xmlns:a16="http://schemas.microsoft.com/office/drawing/2014/main" id="{FD2C03D1-A7AF-448A-8FFA-7DA83D6BFF73}"/>
              </a:ext>
            </a:extLst>
          </p:cNvPr>
          <p:cNvCxnSpPr>
            <a:cxnSpLocks/>
            <a:stCxn id="679" idx="3"/>
            <a:endCxn id="681" idx="1"/>
          </p:cNvCxnSpPr>
          <p:nvPr/>
        </p:nvCxnSpPr>
        <p:spPr>
          <a:xfrm flipV="1">
            <a:off x="6950615" y="7495842"/>
            <a:ext cx="3709888" cy="735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Arrow Connector 73">
            <a:extLst>
              <a:ext uri="{FF2B5EF4-FFF2-40B4-BE49-F238E27FC236}">
                <a16:creationId xmlns:a16="http://schemas.microsoft.com/office/drawing/2014/main" id="{F3A9E824-62BE-4F37-AF67-E870840843D3}"/>
              </a:ext>
            </a:extLst>
          </p:cNvPr>
          <p:cNvCxnSpPr>
            <a:cxnSpLocks/>
            <a:stCxn id="680" idx="3"/>
            <a:endCxn id="682" idx="1"/>
          </p:cNvCxnSpPr>
          <p:nvPr/>
        </p:nvCxnSpPr>
        <p:spPr>
          <a:xfrm flipV="1">
            <a:off x="6949543" y="7803400"/>
            <a:ext cx="3713999" cy="7579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Arrow Connector 74">
            <a:extLst>
              <a:ext uri="{FF2B5EF4-FFF2-40B4-BE49-F238E27FC236}">
                <a16:creationId xmlns:a16="http://schemas.microsoft.com/office/drawing/2014/main" id="{969242DA-DFAD-4BF8-A7BD-66B1ECE97E68}"/>
              </a:ext>
            </a:extLst>
          </p:cNvPr>
          <p:cNvCxnSpPr>
            <a:cxnSpLocks/>
            <a:stCxn id="687" idx="3"/>
          </p:cNvCxnSpPr>
          <p:nvPr/>
        </p:nvCxnSpPr>
        <p:spPr>
          <a:xfrm>
            <a:off x="6959817" y="8160727"/>
            <a:ext cx="5200866" cy="12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Arrow Connector 75">
            <a:extLst>
              <a:ext uri="{FF2B5EF4-FFF2-40B4-BE49-F238E27FC236}">
                <a16:creationId xmlns:a16="http://schemas.microsoft.com/office/drawing/2014/main" id="{D830EEDD-3261-486E-A7C1-F4DAE4338885}"/>
              </a:ext>
            </a:extLst>
          </p:cNvPr>
          <p:cNvCxnSpPr>
            <a:cxnSpLocks/>
            <a:stCxn id="688" idx="3"/>
          </p:cNvCxnSpPr>
          <p:nvPr/>
        </p:nvCxnSpPr>
        <p:spPr>
          <a:xfrm flipV="1">
            <a:off x="6959817" y="8521616"/>
            <a:ext cx="5200866" cy="1193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00" name="Straight Arrow Connector 76">
            <a:extLst>
              <a:ext uri="{FF2B5EF4-FFF2-40B4-BE49-F238E27FC236}">
                <a16:creationId xmlns:a16="http://schemas.microsoft.com/office/drawing/2014/main" id="{2329098A-C0B7-4B95-9D06-2868DB2CBCF9}"/>
              </a:ext>
            </a:extLst>
          </p:cNvPr>
          <p:cNvCxnSpPr>
            <a:cxnSpLocks/>
            <a:stCxn id="689" idx="3"/>
          </p:cNvCxnSpPr>
          <p:nvPr/>
        </p:nvCxnSpPr>
        <p:spPr>
          <a:xfrm flipV="1">
            <a:off x="6953694" y="8870933"/>
            <a:ext cx="5200866" cy="1193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01" name="Straight Arrow Connector 77">
            <a:extLst>
              <a:ext uri="{FF2B5EF4-FFF2-40B4-BE49-F238E27FC236}">
                <a16:creationId xmlns:a16="http://schemas.microsoft.com/office/drawing/2014/main" id="{51AD5780-18E7-412D-BE1D-B8F053439A6F}"/>
              </a:ext>
            </a:extLst>
          </p:cNvPr>
          <p:cNvCxnSpPr>
            <a:cxnSpLocks/>
            <a:stCxn id="677" idx="3"/>
            <a:endCxn id="678" idx="1"/>
          </p:cNvCxnSpPr>
          <p:nvPr/>
        </p:nvCxnSpPr>
        <p:spPr>
          <a:xfrm flipV="1">
            <a:off x="5439262" y="7198281"/>
            <a:ext cx="557499" cy="204875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02" name="Straight Arrow Connector 78">
            <a:extLst>
              <a:ext uri="{FF2B5EF4-FFF2-40B4-BE49-F238E27FC236}">
                <a16:creationId xmlns:a16="http://schemas.microsoft.com/office/drawing/2014/main" id="{0CE4C5D2-F5CD-4BFC-8D73-C2183CECB9F4}"/>
              </a:ext>
            </a:extLst>
          </p:cNvPr>
          <p:cNvCxnSpPr>
            <a:cxnSpLocks/>
            <a:stCxn id="677" idx="3"/>
            <a:endCxn id="679" idx="1"/>
          </p:cNvCxnSpPr>
          <p:nvPr/>
        </p:nvCxnSpPr>
        <p:spPr>
          <a:xfrm>
            <a:off x="5439263" y="7403155"/>
            <a:ext cx="558570" cy="9342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03" name="Straight Arrow Connector 79">
            <a:extLst>
              <a:ext uri="{FF2B5EF4-FFF2-40B4-BE49-F238E27FC236}">
                <a16:creationId xmlns:a16="http://schemas.microsoft.com/office/drawing/2014/main" id="{912503FB-EA03-45DC-833B-B3AA796670C5}"/>
              </a:ext>
            </a:extLst>
          </p:cNvPr>
          <p:cNvCxnSpPr>
            <a:cxnSpLocks/>
            <a:stCxn id="677" idx="3"/>
            <a:endCxn id="680" idx="1"/>
          </p:cNvCxnSpPr>
          <p:nvPr/>
        </p:nvCxnSpPr>
        <p:spPr>
          <a:xfrm>
            <a:off x="5439263" y="7403155"/>
            <a:ext cx="557498" cy="407824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04" name="Straight Arrow Connector 80">
            <a:extLst>
              <a:ext uri="{FF2B5EF4-FFF2-40B4-BE49-F238E27FC236}">
                <a16:creationId xmlns:a16="http://schemas.microsoft.com/office/drawing/2014/main" id="{D33ADAD8-6904-4F4B-A0E6-FFFCAE281FC5}"/>
              </a:ext>
            </a:extLst>
          </p:cNvPr>
          <p:cNvCxnSpPr>
            <a:cxnSpLocks/>
            <a:stCxn id="685" idx="3"/>
            <a:endCxn id="687" idx="1"/>
          </p:cNvCxnSpPr>
          <p:nvPr/>
        </p:nvCxnSpPr>
        <p:spPr>
          <a:xfrm flipV="1">
            <a:off x="5448429" y="8160726"/>
            <a:ext cx="558606" cy="646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05" name="Straight Arrow Connector 81">
            <a:extLst>
              <a:ext uri="{FF2B5EF4-FFF2-40B4-BE49-F238E27FC236}">
                <a16:creationId xmlns:a16="http://schemas.microsoft.com/office/drawing/2014/main" id="{EED8CBE4-77FD-48C9-B0DA-25F90A073490}"/>
              </a:ext>
            </a:extLst>
          </p:cNvPr>
          <p:cNvCxnSpPr>
            <a:cxnSpLocks/>
            <a:stCxn id="686" idx="3"/>
            <a:endCxn id="688" idx="1"/>
          </p:cNvCxnSpPr>
          <p:nvPr/>
        </p:nvCxnSpPr>
        <p:spPr>
          <a:xfrm flipV="1">
            <a:off x="5445386" y="8533548"/>
            <a:ext cx="561649" cy="14358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06" name="Straight Arrow Connector 82">
            <a:extLst>
              <a:ext uri="{FF2B5EF4-FFF2-40B4-BE49-F238E27FC236}">
                <a16:creationId xmlns:a16="http://schemas.microsoft.com/office/drawing/2014/main" id="{8F7F8B0F-7C9B-4E1C-A5E1-96ED9873F481}"/>
              </a:ext>
            </a:extLst>
          </p:cNvPr>
          <p:cNvCxnSpPr>
            <a:cxnSpLocks/>
            <a:stCxn id="686" idx="3"/>
            <a:endCxn id="689" idx="1"/>
          </p:cNvCxnSpPr>
          <p:nvPr/>
        </p:nvCxnSpPr>
        <p:spPr>
          <a:xfrm>
            <a:off x="5445386" y="8677128"/>
            <a:ext cx="555526" cy="205738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07" name="Straight Arrow Connector 83">
            <a:extLst>
              <a:ext uri="{FF2B5EF4-FFF2-40B4-BE49-F238E27FC236}">
                <a16:creationId xmlns:a16="http://schemas.microsoft.com/office/drawing/2014/main" id="{5E2B9AB9-BA39-4638-AE9E-2AD4838D6221}"/>
              </a:ext>
            </a:extLst>
          </p:cNvPr>
          <p:cNvCxnSpPr>
            <a:cxnSpLocks/>
            <a:stCxn id="683" idx="3"/>
            <a:endCxn id="684" idx="1"/>
          </p:cNvCxnSpPr>
          <p:nvPr/>
        </p:nvCxnSpPr>
        <p:spPr>
          <a:xfrm>
            <a:off x="2442962" y="8410845"/>
            <a:ext cx="548432" cy="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08" name="Straight Arrow Connector 84">
            <a:extLst>
              <a:ext uri="{FF2B5EF4-FFF2-40B4-BE49-F238E27FC236}">
                <a16:creationId xmlns:a16="http://schemas.microsoft.com/office/drawing/2014/main" id="{1DD4F415-C487-4F5A-B058-B677773BA78E}"/>
              </a:ext>
            </a:extLst>
          </p:cNvPr>
          <p:cNvCxnSpPr>
            <a:cxnSpLocks/>
            <a:stCxn id="684" idx="3"/>
            <a:endCxn id="685" idx="1"/>
          </p:cNvCxnSpPr>
          <p:nvPr/>
        </p:nvCxnSpPr>
        <p:spPr>
          <a:xfrm flipV="1">
            <a:off x="3944175" y="8167188"/>
            <a:ext cx="551473" cy="243658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09" name="Straight Arrow Connector 85">
            <a:extLst>
              <a:ext uri="{FF2B5EF4-FFF2-40B4-BE49-F238E27FC236}">
                <a16:creationId xmlns:a16="http://schemas.microsoft.com/office/drawing/2014/main" id="{E75DD597-14F4-4B74-9A16-5DDD2186ED8A}"/>
              </a:ext>
            </a:extLst>
          </p:cNvPr>
          <p:cNvCxnSpPr>
            <a:cxnSpLocks/>
            <a:stCxn id="684" idx="3"/>
            <a:endCxn id="686" idx="1"/>
          </p:cNvCxnSpPr>
          <p:nvPr/>
        </p:nvCxnSpPr>
        <p:spPr>
          <a:xfrm>
            <a:off x="3944175" y="8410845"/>
            <a:ext cx="548430" cy="266282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10" name="Straight Arrow Connector 86">
            <a:extLst>
              <a:ext uri="{FF2B5EF4-FFF2-40B4-BE49-F238E27FC236}">
                <a16:creationId xmlns:a16="http://schemas.microsoft.com/office/drawing/2014/main" id="{5FB097A0-3256-42DB-BB6E-1CF96675F582}"/>
              </a:ext>
            </a:extLst>
          </p:cNvPr>
          <p:cNvCxnSpPr>
            <a:cxnSpLocks/>
            <a:stCxn id="681" idx="3"/>
          </p:cNvCxnSpPr>
          <p:nvPr/>
        </p:nvCxnSpPr>
        <p:spPr>
          <a:xfrm flipV="1">
            <a:off x="11613284" y="7494078"/>
            <a:ext cx="547399" cy="176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11" name="Straight Arrow Connector 87">
            <a:extLst>
              <a:ext uri="{FF2B5EF4-FFF2-40B4-BE49-F238E27FC236}">
                <a16:creationId xmlns:a16="http://schemas.microsoft.com/office/drawing/2014/main" id="{2E3DEC87-7D2B-40B1-8379-95D11FB71A71}"/>
              </a:ext>
            </a:extLst>
          </p:cNvPr>
          <p:cNvCxnSpPr>
            <a:cxnSpLocks/>
            <a:stCxn id="682" idx="3"/>
          </p:cNvCxnSpPr>
          <p:nvPr/>
        </p:nvCxnSpPr>
        <p:spPr>
          <a:xfrm>
            <a:off x="11616323" y="7803400"/>
            <a:ext cx="544360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12" name="Straight Arrow Connector 88">
            <a:extLst>
              <a:ext uri="{FF2B5EF4-FFF2-40B4-BE49-F238E27FC236}">
                <a16:creationId xmlns:a16="http://schemas.microsoft.com/office/drawing/2014/main" id="{78302AEB-B98B-4D0E-8ADB-5933E397D38F}"/>
              </a:ext>
            </a:extLst>
          </p:cNvPr>
          <p:cNvCxnSpPr>
            <a:cxnSpLocks/>
            <a:stCxn id="635" idx="2"/>
            <a:endCxn id="673" idx="0"/>
          </p:cNvCxnSpPr>
          <p:nvPr/>
        </p:nvCxnSpPr>
        <p:spPr>
          <a:xfrm>
            <a:off x="1970469" y="4261287"/>
            <a:ext cx="1501214" cy="205855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713" name="Table 90">
            <a:extLst>
              <a:ext uri="{FF2B5EF4-FFF2-40B4-BE49-F238E27FC236}">
                <a16:creationId xmlns:a16="http://schemas.microsoft.com/office/drawing/2014/main" id="{B78AC5A2-85EC-4F81-9DE9-0996DE400199}"/>
              </a:ext>
            </a:extLst>
          </p:cNvPr>
          <p:cNvGraphicFramePr>
            <a:graphicFrameLocks noGrp="1"/>
          </p:cNvGraphicFramePr>
          <p:nvPr/>
        </p:nvGraphicFramePr>
        <p:xfrm>
          <a:off x="12188847" y="252569"/>
          <a:ext cx="3865996" cy="8887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6829">
                  <a:extLst>
                    <a:ext uri="{9D8B030D-6E8A-4147-A177-3AD203B41FA5}">
                      <a16:colId xmlns:a16="http://schemas.microsoft.com/office/drawing/2014/main" val="330647270"/>
                    </a:ext>
                  </a:extLst>
                </a:gridCol>
                <a:gridCol w="1869167">
                  <a:extLst>
                    <a:ext uri="{9D8B030D-6E8A-4147-A177-3AD203B41FA5}">
                      <a16:colId xmlns:a16="http://schemas.microsoft.com/office/drawing/2014/main" val="1448204881"/>
                    </a:ext>
                  </a:extLst>
                </a:gridCol>
              </a:tblGrid>
              <a:tr h="284958">
                <a:tc>
                  <a:txBody>
                    <a:bodyPr/>
                    <a:lstStyle/>
                    <a:p>
                      <a:r>
                        <a:rPr lang="nl-BE" sz="900"/>
                        <a:t>Assumpties voldaan</a:t>
                      </a: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r>
                        <a:rPr lang="nl-BE" sz="900"/>
                        <a:t>Assumpties niet voldaan</a:t>
                      </a:r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888959899"/>
                  </a:ext>
                </a:extLst>
              </a:tr>
              <a:tr h="560507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Enkelvoudige lineaire regressie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Pearson correlatietoets</a:t>
                      </a: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Bootstrap regressie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 err="1"/>
                        <a:t>Spearman</a:t>
                      </a:r>
                      <a:r>
                        <a:rPr lang="nl-BE" sz="900"/>
                        <a:t> rangcorrelatietoets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 err="1"/>
                        <a:t>Kendall’s</a:t>
                      </a:r>
                      <a:r>
                        <a:rPr lang="nl-BE" sz="900"/>
                        <a:t> </a:t>
                      </a:r>
                      <a:r>
                        <a:rPr lang="nl-BE" sz="900" err="1"/>
                        <a:t>Tau</a:t>
                      </a:r>
                      <a:r>
                        <a:rPr lang="nl-BE" sz="900"/>
                        <a:t> correlatietoets</a:t>
                      </a:r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2977589819"/>
                  </a:ext>
                </a:extLst>
              </a:tr>
              <a:tr h="38834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Afhankelijke t-toets</a:t>
                      </a: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 err="1"/>
                        <a:t>Bootstrapped</a:t>
                      </a:r>
                      <a:r>
                        <a:rPr lang="nl-BE" sz="900"/>
                        <a:t> t-toets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Wilcoxon rangtekentoets</a:t>
                      </a:r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1954769090"/>
                  </a:ext>
                </a:extLst>
              </a:tr>
              <a:tr h="38834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Onafhankelijke t-toets</a:t>
                      </a: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 err="1"/>
                        <a:t>Bootstrapped</a:t>
                      </a:r>
                      <a:r>
                        <a:rPr lang="nl-BE" sz="900"/>
                        <a:t> t-toets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Mann-</a:t>
                      </a:r>
                      <a:r>
                        <a:rPr lang="nl-BE" sz="900" err="1"/>
                        <a:t>Whitney</a:t>
                      </a:r>
                      <a:r>
                        <a:rPr lang="nl-BE" sz="900"/>
                        <a:t> toets</a:t>
                      </a:r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2173673390"/>
                  </a:ext>
                </a:extLst>
              </a:tr>
              <a:tr h="38834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One-way repeated measures ANOVA</a:t>
                      </a: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Friedman toets</a:t>
                      </a:r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130149893"/>
                  </a:ext>
                </a:extLst>
              </a:tr>
              <a:tr h="38834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One-way independent ANOVA</a:t>
                      </a:r>
                      <a:endParaRPr lang="nl-BE" sz="900">
                        <a:solidFill>
                          <a:schemeClr val="tx1"/>
                        </a:solidFill>
                      </a:endParaRP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 err="1"/>
                        <a:t>Kruskal</a:t>
                      </a:r>
                      <a:r>
                        <a:rPr lang="nl-BE" sz="900"/>
                        <a:t>-Wallis toets</a:t>
                      </a:r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2117315973"/>
                  </a:ext>
                </a:extLst>
              </a:tr>
              <a:tr h="386671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Meervoudige lineaire regressie</a:t>
                      </a:r>
                    </a:p>
                    <a:p>
                      <a:pPr marL="171450" marR="0" lvl="0" indent="-171450" algn="l" defTabSz="12479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BE" sz="900"/>
                        <a:t>Partiële correlatietoets</a:t>
                      </a:r>
                      <a:endParaRPr lang="nl-BE" sz="900">
                        <a:solidFill>
                          <a:schemeClr val="tx1"/>
                        </a:solidFill>
                      </a:endParaRP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 err="1"/>
                        <a:t>Bootstrapped</a:t>
                      </a:r>
                      <a:r>
                        <a:rPr lang="nl-BE" sz="900"/>
                        <a:t> regressie</a:t>
                      </a:r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2174757889"/>
                  </a:ext>
                </a:extLst>
              </a:tr>
              <a:tr h="38834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Factorial repeated measures ANOVA</a:t>
                      </a:r>
                      <a:endParaRPr lang="nl-BE" sz="900">
                        <a:solidFill>
                          <a:schemeClr val="tx1"/>
                        </a:solidFill>
                      </a:endParaRP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nl-BE" sz="900"/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1728751502"/>
                  </a:ext>
                </a:extLst>
              </a:tr>
              <a:tr h="397423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 err="1"/>
                        <a:t>Two</a:t>
                      </a:r>
                      <a:r>
                        <a:rPr lang="nl-BE" sz="900"/>
                        <a:t>-way mixed ANOVA</a:t>
                      </a:r>
                      <a:endParaRPr lang="nl-BE" sz="900">
                        <a:solidFill>
                          <a:schemeClr val="tx1"/>
                        </a:solidFill>
                      </a:endParaRP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nl-BE" sz="900"/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2942875459"/>
                  </a:ext>
                </a:extLst>
              </a:tr>
              <a:tr h="460435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Factorial independent ANOVA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Meervoudige lineaire regressie</a:t>
                      </a:r>
                      <a:endParaRPr lang="nl-BE" sz="900">
                        <a:solidFill>
                          <a:schemeClr val="tx1"/>
                        </a:solidFill>
                      </a:endParaRP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 err="1"/>
                        <a:t>Bootstrapped</a:t>
                      </a:r>
                      <a:r>
                        <a:rPr lang="nl-BE" sz="900"/>
                        <a:t> regressie</a:t>
                      </a:r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1610346840"/>
                  </a:ext>
                </a:extLst>
              </a:tr>
              <a:tr h="38834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Meervoudige lineaire regressie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ANCOVA</a:t>
                      </a:r>
                      <a:endParaRPr lang="nl-BE" sz="900">
                        <a:solidFill>
                          <a:schemeClr val="tx1"/>
                        </a:solidFill>
                      </a:endParaRP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BE" sz="900" err="1"/>
                        <a:t>Bootstrapped</a:t>
                      </a:r>
                      <a:r>
                        <a:rPr lang="nl-BE" sz="900"/>
                        <a:t> regressie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nl-BE" sz="900"/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2849837734"/>
                  </a:ext>
                </a:extLst>
              </a:tr>
              <a:tr h="383583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Logistische regressie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 err="1"/>
                        <a:t>Spearman</a:t>
                      </a:r>
                      <a:r>
                        <a:rPr lang="nl-BE" sz="900"/>
                        <a:t> rangcorrelatietoets</a:t>
                      </a:r>
                      <a:endParaRPr lang="nl-BE" sz="900">
                        <a:solidFill>
                          <a:schemeClr val="tx1"/>
                        </a:solidFill>
                      </a:endParaRP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pPr marL="171450" marR="0" lvl="0" indent="-171450" algn="l" defTabSz="12479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BE" sz="900" err="1"/>
                        <a:t>Kendall’s</a:t>
                      </a:r>
                      <a:r>
                        <a:rPr lang="nl-BE" sz="900"/>
                        <a:t> </a:t>
                      </a:r>
                      <a:r>
                        <a:rPr lang="nl-BE" sz="900" err="1"/>
                        <a:t>Tau</a:t>
                      </a:r>
                      <a:r>
                        <a:rPr lang="nl-BE" sz="900"/>
                        <a:t> correlatietoets</a:t>
                      </a:r>
                    </a:p>
                    <a:p>
                      <a:endParaRPr lang="nl-BE" sz="900"/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669987252"/>
                  </a:ext>
                </a:extLst>
              </a:tr>
              <a:tr h="38834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Mc </a:t>
                      </a:r>
                      <a:r>
                        <a:rPr lang="nl-BE" sz="900" err="1"/>
                        <a:t>Nemar‘s</a:t>
                      </a:r>
                      <a:r>
                        <a:rPr lang="nl-BE" sz="900"/>
                        <a:t> toets (2 = groepen)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 err="1"/>
                        <a:t>Cochran’s</a:t>
                      </a:r>
                      <a:r>
                        <a:rPr lang="nl-BE" sz="900"/>
                        <a:t> Q ( &gt;2 = groepen)</a:t>
                      </a:r>
                      <a:endParaRPr lang="nl-BE" sz="900">
                        <a:solidFill>
                          <a:schemeClr val="tx1"/>
                        </a:solidFill>
                      </a:endParaRP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endParaRPr lang="nl-BE" sz="900"/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1453719200"/>
                  </a:ext>
                </a:extLst>
              </a:tr>
              <a:tr h="315005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BE" sz="900"/>
                        <a:t>Chi-kwadraat toets</a:t>
                      </a:r>
                      <a:endParaRPr lang="nl-BE" sz="900">
                        <a:solidFill>
                          <a:schemeClr val="tx1"/>
                        </a:solidFill>
                      </a:endParaRP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 err="1"/>
                        <a:t>Fisher’s</a:t>
                      </a:r>
                      <a:r>
                        <a:rPr lang="nl-BE" sz="900"/>
                        <a:t> Exact toets</a:t>
                      </a:r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3143618597"/>
                  </a:ext>
                </a:extLst>
              </a:tr>
              <a:tr h="295752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Wilcoxon rangtekentoets</a:t>
                      </a:r>
                      <a:endParaRPr lang="nl-BE" sz="900">
                        <a:solidFill>
                          <a:schemeClr val="tx1"/>
                        </a:solidFill>
                      </a:endParaRP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endParaRPr lang="nl-BE" sz="900"/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2810806693"/>
                  </a:ext>
                </a:extLst>
              </a:tr>
              <a:tr h="353076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Mann-</a:t>
                      </a:r>
                      <a:r>
                        <a:rPr lang="nl-BE" sz="900" err="1"/>
                        <a:t>Whitney</a:t>
                      </a:r>
                      <a:r>
                        <a:rPr lang="nl-BE" sz="900"/>
                        <a:t> toets </a:t>
                      </a:r>
                      <a:endParaRPr lang="nl-BE" sz="900">
                        <a:solidFill>
                          <a:schemeClr val="tx1"/>
                        </a:solidFill>
                      </a:endParaRP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endParaRPr lang="nl-BE" sz="900"/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3541950377"/>
                  </a:ext>
                </a:extLst>
              </a:tr>
              <a:tr h="295752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Friedman toets</a:t>
                      </a:r>
                      <a:endParaRPr lang="nl-BE" sz="900">
                        <a:solidFill>
                          <a:schemeClr val="tx1"/>
                        </a:solidFill>
                      </a:endParaRP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endParaRPr lang="nl-BE" sz="900"/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3820669499"/>
                  </a:ext>
                </a:extLst>
              </a:tr>
              <a:tr h="383583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 err="1"/>
                        <a:t>Kruskal</a:t>
                      </a:r>
                      <a:r>
                        <a:rPr lang="nl-BE" sz="900"/>
                        <a:t>-Wallis toets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 err="1"/>
                        <a:t>Spearman</a:t>
                      </a:r>
                      <a:r>
                        <a:rPr lang="nl-BE" sz="900"/>
                        <a:t> rangcorrelatietoets</a:t>
                      </a:r>
                      <a:endParaRPr lang="nl-BE" sz="900">
                        <a:solidFill>
                          <a:schemeClr val="tx1"/>
                        </a:solidFill>
                      </a:endParaRP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endParaRPr lang="nl-BE" sz="900"/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1503519648"/>
                  </a:ext>
                </a:extLst>
              </a:tr>
              <a:tr h="295752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Logistische regressie</a:t>
                      </a: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endParaRPr lang="nl-BE" sz="900"/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1905367483"/>
                  </a:ext>
                </a:extLst>
              </a:tr>
              <a:tr h="295752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Loglineaire analyse</a:t>
                      </a: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endParaRPr lang="nl-BE" sz="900"/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3808130183"/>
                  </a:ext>
                </a:extLst>
              </a:tr>
              <a:tr h="295752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Logistische regressie</a:t>
                      </a: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endParaRPr lang="nl-BE" sz="900"/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441151215"/>
                  </a:ext>
                </a:extLst>
              </a:tr>
              <a:tr h="38834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MANOVA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SEM</a:t>
                      </a: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SEM MLR</a:t>
                      </a:r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3003505826"/>
                  </a:ext>
                </a:extLst>
              </a:tr>
              <a:tr h="38834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Factorial MANOVA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SEM</a:t>
                      </a: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SEM MLR</a:t>
                      </a:r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1426545209"/>
                  </a:ext>
                </a:extLst>
              </a:tr>
              <a:tr h="38834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MANCOVA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SEM</a:t>
                      </a: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SEM MLR</a:t>
                      </a:r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24420842"/>
                  </a:ext>
                </a:extLst>
              </a:tr>
            </a:tbl>
          </a:graphicData>
        </a:graphic>
      </p:graphicFrame>
      <p:sp>
        <p:nvSpPr>
          <p:cNvPr id="714" name="Rectangle 91">
            <a:extLst>
              <a:ext uri="{FF2B5EF4-FFF2-40B4-BE49-F238E27FC236}">
                <a16:creationId xmlns:a16="http://schemas.microsoft.com/office/drawing/2014/main" id="{23242F06-F471-4D0C-9406-B50CAF8B5986}"/>
              </a:ext>
            </a:extLst>
          </p:cNvPr>
          <p:cNvSpPr/>
          <p:nvPr/>
        </p:nvSpPr>
        <p:spPr>
          <a:xfrm>
            <a:off x="5992862" y="4305983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Beide</a:t>
            </a:r>
          </a:p>
        </p:txBody>
      </p:sp>
      <p:cxnSp>
        <p:nvCxnSpPr>
          <p:cNvPr id="715" name="Straight Arrow Connector 92">
            <a:extLst>
              <a:ext uri="{FF2B5EF4-FFF2-40B4-BE49-F238E27FC236}">
                <a16:creationId xmlns:a16="http://schemas.microsoft.com/office/drawing/2014/main" id="{66392B7D-31BA-4DF0-BAC5-F9D27258BFC3}"/>
              </a:ext>
            </a:extLst>
          </p:cNvPr>
          <p:cNvCxnSpPr>
            <a:cxnSpLocks/>
            <a:stCxn id="646" idx="3"/>
            <a:endCxn id="714" idx="1"/>
          </p:cNvCxnSpPr>
          <p:nvPr/>
        </p:nvCxnSpPr>
        <p:spPr>
          <a:xfrm>
            <a:off x="5455978" y="3625021"/>
            <a:ext cx="536883" cy="808272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16" name="Straight Arrow Connector 93">
            <a:extLst>
              <a:ext uri="{FF2B5EF4-FFF2-40B4-BE49-F238E27FC236}">
                <a16:creationId xmlns:a16="http://schemas.microsoft.com/office/drawing/2014/main" id="{EE11E6E8-715B-49B5-9382-206AFCE440A1}"/>
              </a:ext>
            </a:extLst>
          </p:cNvPr>
          <p:cNvCxnSpPr>
            <a:cxnSpLocks/>
            <a:stCxn id="675" idx="3"/>
          </p:cNvCxnSpPr>
          <p:nvPr/>
        </p:nvCxnSpPr>
        <p:spPr>
          <a:xfrm>
            <a:off x="6953694" y="4812564"/>
            <a:ext cx="5069406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17" name="TextBox 94">
            <a:extLst>
              <a:ext uri="{FF2B5EF4-FFF2-40B4-BE49-F238E27FC236}">
                <a16:creationId xmlns:a16="http://schemas.microsoft.com/office/drawing/2014/main" id="{407B0CCC-4146-4BD8-88C9-BF4B1163D0D4}"/>
              </a:ext>
            </a:extLst>
          </p:cNvPr>
          <p:cNvSpPr txBox="1"/>
          <p:nvPr/>
        </p:nvSpPr>
        <p:spPr>
          <a:xfrm>
            <a:off x="7412579" y="427984"/>
            <a:ext cx="1300119" cy="3816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4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Bij categorische AV: nominaal of ordinaal?</a:t>
            </a:r>
          </a:p>
        </p:txBody>
      </p:sp>
      <p:sp>
        <p:nvSpPr>
          <p:cNvPr id="718" name="Rectangle 95">
            <a:extLst>
              <a:ext uri="{FF2B5EF4-FFF2-40B4-BE49-F238E27FC236}">
                <a16:creationId xmlns:a16="http://schemas.microsoft.com/office/drawing/2014/main" id="{B9AF1F33-3E47-4047-92B9-C87215BF3FE1}"/>
              </a:ext>
            </a:extLst>
          </p:cNvPr>
          <p:cNvSpPr/>
          <p:nvPr/>
        </p:nvSpPr>
        <p:spPr>
          <a:xfrm>
            <a:off x="8988868" y="5930223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Twee</a:t>
            </a:r>
          </a:p>
        </p:txBody>
      </p:sp>
      <p:sp>
        <p:nvSpPr>
          <p:cNvPr id="719" name="Rectangle 96">
            <a:extLst>
              <a:ext uri="{FF2B5EF4-FFF2-40B4-BE49-F238E27FC236}">
                <a16:creationId xmlns:a16="http://schemas.microsoft.com/office/drawing/2014/main" id="{516AAE47-7F6E-42F7-9417-AA71DEB166D0}"/>
              </a:ext>
            </a:extLst>
          </p:cNvPr>
          <p:cNvSpPr/>
          <p:nvPr/>
        </p:nvSpPr>
        <p:spPr>
          <a:xfrm>
            <a:off x="8996465" y="6574461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Meer dan 2</a:t>
            </a:r>
          </a:p>
        </p:txBody>
      </p:sp>
      <p:sp>
        <p:nvSpPr>
          <p:cNvPr id="720" name="Rectangle 97">
            <a:extLst>
              <a:ext uri="{FF2B5EF4-FFF2-40B4-BE49-F238E27FC236}">
                <a16:creationId xmlns:a16="http://schemas.microsoft.com/office/drawing/2014/main" id="{01F1A09B-A507-406F-86D6-1CC26D7152FE}"/>
              </a:ext>
            </a:extLst>
          </p:cNvPr>
          <p:cNvSpPr/>
          <p:nvPr/>
        </p:nvSpPr>
        <p:spPr>
          <a:xfrm>
            <a:off x="10656602" y="5764064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Gelijkaardige</a:t>
            </a:r>
          </a:p>
        </p:txBody>
      </p:sp>
      <p:sp>
        <p:nvSpPr>
          <p:cNvPr id="721" name="Rectangle 98">
            <a:extLst>
              <a:ext uri="{FF2B5EF4-FFF2-40B4-BE49-F238E27FC236}">
                <a16:creationId xmlns:a16="http://schemas.microsoft.com/office/drawing/2014/main" id="{5131989C-8BE1-477B-B8BD-63CC66598609}"/>
              </a:ext>
            </a:extLst>
          </p:cNvPr>
          <p:cNvSpPr/>
          <p:nvPr/>
        </p:nvSpPr>
        <p:spPr>
          <a:xfrm>
            <a:off x="10656602" y="6089574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Verschillende</a:t>
            </a:r>
          </a:p>
        </p:txBody>
      </p:sp>
      <p:sp>
        <p:nvSpPr>
          <p:cNvPr id="722" name="Rectangle 99">
            <a:extLst>
              <a:ext uri="{FF2B5EF4-FFF2-40B4-BE49-F238E27FC236}">
                <a16:creationId xmlns:a16="http://schemas.microsoft.com/office/drawing/2014/main" id="{B6E61473-4E8C-4566-A403-605E621D87E7}"/>
              </a:ext>
            </a:extLst>
          </p:cNvPr>
          <p:cNvSpPr/>
          <p:nvPr/>
        </p:nvSpPr>
        <p:spPr>
          <a:xfrm>
            <a:off x="10659426" y="6421935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Gelijkaardige</a:t>
            </a:r>
          </a:p>
        </p:txBody>
      </p:sp>
      <p:sp>
        <p:nvSpPr>
          <p:cNvPr id="723" name="Rectangle 100">
            <a:extLst>
              <a:ext uri="{FF2B5EF4-FFF2-40B4-BE49-F238E27FC236}">
                <a16:creationId xmlns:a16="http://schemas.microsoft.com/office/drawing/2014/main" id="{48A7063B-06D4-4D36-BFAF-2B03A55EA10D}"/>
              </a:ext>
            </a:extLst>
          </p:cNvPr>
          <p:cNvSpPr/>
          <p:nvPr/>
        </p:nvSpPr>
        <p:spPr>
          <a:xfrm>
            <a:off x="10649287" y="6728758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Verschillende</a:t>
            </a:r>
          </a:p>
        </p:txBody>
      </p:sp>
      <p:cxnSp>
        <p:nvCxnSpPr>
          <p:cNvPr id="724" name="Straight Arrow Connector 101">
            <a:extLst>
              <a:ext uri="{FF2B5EF4-FFF2-40B4-BE49-F238E27FC236}">
                <a16:creationId xmlns:a16="http://schemas.microsoft.com/office/drawing/2014/main" id="{0C8F367C-1EAE-4396-BBE8-DE87C138BCC1}"/>
              </a:ext>
            </a:extLst>
          </p:cNvPr>
          <p:cNvCxnSpPr>
            <a:cxnSpLocks/>
            <a:stCxn id="718" idx="3"/>
            <a:endCxn id="720" idx="1"/>
          </p:cNvCxnSpPr>
          <p:nvPr/>
        </p:nvCxnSpPr>
        <p:spPr>
          <a:xfrm flipV="1">
            <a:off x="9941649" y="5891374"/>
            <a:ext cx="714953" cy="166159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Arrow Connector 102">
            <a:extLst>
              <a:ext uri="{FF2B5EF4-FFF2-40B4-BE49-F238E27FC236}">
                <a16:creationId xmlns:a16="http://schemas.microsoft.com/office/drawing/2014/main" id="{9334AE66-6126-4AA2-80F5-4E4F9BE84BE6}"/>
              </a:ext>
            </a:extLst>
          </p:cNvPr>
          <p:cNvCxnSpPr>
            <a:cxnSpLocks/>
            <a:stCxn id="718" idx="3"/>
            <a:endCxn id="721" idx="1"/>
          </p:cNvCxnSpPr>
          <p:nvPr/>
        </p:nvCxnSpPr>
        <p:spPr>
          <a:xfrm>
            <a:off x="9941649" y="6057533"/>
            <a:ext cx="714953" cy="15935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Arrow Connector 103">
            <a:extLst>
              <a:ext uri="{FF2B5EF4-FFF2-40B4-BE49-F238E27FC236}">
                <a16:creationId xmlns:a16="http://schemas.microsoft.com/office/drawing/2014/main" id="{D35813F1-71B5-43DC-A5F2-40AB08EE8E16}"/>
              </a:ext>
            </a:extLst>
          </p:cNvPr>
          <p:cNvCxnSpPr>
            <a:cxnSpLocks/>
            <a:stCxn id="719" idx="3"/>
            <a:endCxn id="722" idx="1"/>
          </p:cNvCxnSpPr>
          <p:nvPr/>
        </p:nvCxnSpPr>
        <p:spPr>
          <a:xfrm flipV="1">
            <a:off x="9949246" y="6549244"/>
            <a:ext cx="710180" cy="152527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Arrow Connector 104">
            <a:extLst>
              <a:ext uri="{FF2B5EF4-FFF2-40B4-BE49-F238E27FC236}">
                <a16:creationId xmlns:a16="http://schemas.microsoft.com/office/drawing/2014/main" id="{D8731BF3-28CA-4837-9818-0B39C18B2F2A}"/>
              </a:ext>
            </a:extLst>
          </p:cNvPr>
          <p:cNvCxnSpPr>
            <a:cxnSpLocks/>
            <a:stCxn id="719" idx="3"/>
            <a:endCxn id="723" idx="1"/>
          </p:cNvCxnSpPr>
          <p:nvPr/>
        </p:nvCxnSpPr>
        <p:spPr>
          <a:xfrm>
            <a:off x="9949246" y="6701772"/>
            <a:ext cx="700041" cy="154297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Arrow Connector 105">
            <a:extLst>
              <a:ext uri="{FF2B5EF4-FFF2-40B4-BE49-F238E27FC236}">
                <a16:creationId xmlns:a16="http://schemas.microsoft.com/office/drawing/2014/main" id="{B8BC1A3E-5E31-4A47-949B-F6A0F4BC3000}"/>
              </a:ext>
            </a:extLst>
          </p:cNvPr>
          <p:cNvCxnSpPr>
            <a:cxnSpLocks/>
            <a:stCxn id="720" idx="3"/>
          </p:cNvCxnSpPr>
          <p:nvPr/>
        </p:nvCxnSpPr>
        <p:spPr>
          <a:xfrm>
            <a:off x="11609385" y="5891374"/>
            <a:ext cx="567191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Arrow Connector 106">
            <a:extLst>
              <a:ext uri="{FF2B5EF4-FFF2-40B4-BE49-F238E27FC236}">
                <a16:creationId xmlns:a16="http://schemas.microsoft.com/office/drawing/2014/main" id="{870465A4-F9FB-4DFA-9584-F12A6944C348}"/>
              </a:ext>
            </a:extLst>
          </p:cNvPr>
          <p:cNvCxnSpPr>
            <a:cxnSpLocks/>
            <a:stCxn id="721" idx="3"/>
          </p:cNvCxnSpPr>
          <p:nvPr/>
        </p:nvCxnSpPr>
        <p:spPr>
          <a:xfrm flipV="1">
            <a:off x="11609384" y="6215662"/>
            <a:ext cx="566381" cy="1222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Arrow Connector 107">
            <a:extLst>
              <a:ext uri="{FF2B5EF4-FFF2-40B4-BE49-F238E27FC236}">
                <a16:creationId xmlns:a16="http://schemas.microsoft.com/office/drawing/2014/main" id="{88EB22DA-4A97-4459-A4DE-91A553C2E95A}"/>
              </a:ext>
            </a:extLst>
          </p:cNvPr>
          <p:cNvCxnSpPr>
            <a:cxnSpLocks/>
            <a:stCxn id="722" idx="3"/>
          </p:cNvCxnSpPr>
          <p:nvPr/>
        </p:nvCxnSpPr>
        <p:spPr>
          <a:xfrm>
            <a:off x="11612208" y="6549245"/>
            <a:ext cx="575563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Arrow Connector 108">
            <a:extLst>
              <a:ext uri="{FF2B5EF4-FFF2-40B4-BE49-F238E27FC236}">
                <a16:creationId xmlns:a16="http://schemas.microsoft.com/office/drawing/2014/main" id="{C07023AE-98BD-45CB-A609-D3A67C65F668}"/>
              </a:ext>
            </a:extLst>
          </p:cNvPr>
          <p:cNvCxnSpPr>
            <a:cxnSpLocks/>
            <a:stCxn id="723" idx="3"/>
          </p:cNvCxnSpPr>
          <p:nvPr/>
        </p:nvCxnSpPr>
        <p:spPr>
          <a:xfrm flipV="1">
            <a:off x="11602068" y="6856068"/>
            <a:ext cx="579464" cy="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32" name="Rectangle 109">
            <a:extLst>
              <a:ext uri="{FF2B5EF4-FFF2-40B4-BE49-F238E27FC236}">
                <a16:creationId xmlns:a16="http://schemas.microsoft.com/office/drawing/2014/main" id="{C2F280F7-07C6-46EF-969B-D655B677A0C9}"/>
              </a:ext>
            </a:extLst>
          </p:cNvPr>
          <p:cNvSpPr/>
          <p:nvPr/>
        </p:nvSpPr>
        <p:spPr>
          <a:xfrm>
            <a:off x="7507507" y="5236425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Nominaal</a:t>
            </a:r>
          </a:p>
        </p:txBody>
      </p:sp>
      <p:sp>
        <p:nvSpPr>
          <p:cNvPr id="733" name="Rectangle 110">
            <a:extLst>
              <a:ext uri="{FF2B5EF4-FFF2-40B4-BE49-F238E27FC236}">
                <a16:creationId xmlns:a16="http://schemas.microsoft.com/office/drawing/2014/main" id="{E5B4B9FA-00ED-4CE7-A9DA-D72BF98DBBF1}"/>
              </a:ext>
            </a:extLst>
          </p:cNvPr>
          <p:cNvSpPr/>
          <p:nvPr/>
        </p:nvSpPr>
        <p:spPr>
          <a:xfrm>
            <a:off x="7520143" y="6269179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Ordinaal</a:t>
            </a:r>
          </a:p>
        </p:txBody>
      </p:sp>
      <p:cxnSp>
        <p:nvCxnSpPr>
          <p:cNvPr id="734" name="Straight Arrow Connector 111">
            <a:extLst>
              <a:ext uri="{FF2B5EF4-FFF2-40B4-BE49-F238E27FC236}">
                <a16:creationId xmlns:a16="http://schemas.microsoft.com/office/drawing/2014/main" id="{584959B2-01C8-4DC5-8E2D-B7850DCAC45E}"/>
              </a:ext>
            </a:extLst>
          </p:cNvPr>
          <p:cNvCxnSpPr>
            <a:cxnSpLocks/>
            <a:stCxn id="676" idx="3"/>
            <a:endCxn id="732" idx="1"/>
          </p:cNvCxnSpPr>
          <p:nvPr/>
        </p:nvCxnSpPr>
        <p:spPr>
          <a:xfrm flipV="1">
            <a:off x="6945643" y="5363735"/>
            <a:ext cx="561863" cy="52260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Arrow Connector 112">
            <a:extLst>
              <a:ext uri="{FF2B5EF4-FFF2-40B4-BE49-F238E27FC236}">
                <a16:creationId xmlns:a16="http://schemas.microsoft.com/office/drawing/2014/main" id="{04FA0436-88E9-48C8-BA71-1B958940C3A3}"/>
              </a:ext>
            </a:extLst>
          </p:cNvPr>
          <p:cNvCxnSpPr>
            <a:cxnSpLocks/>
            <a:stCxn id="676" idx="3"/>
            <a:endCxn id="733" idx="1"/>
          </p:cNvCxnSpPr>
          <p:nvPr/>
        </p:nvCxnSpPr>
        <p:spPr>
          <a:xfrm>
            <a:off x="6945643" y="5886342"/>
            <a:ext cx="574499" cy="510147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Arrow Connector 113">
            <a:extLst>
              <a:ext uri="{FF2B5EF4-FFF2-40B4-BE49-F238E27FC236}">
                <a16:creationId xmlns:a16="http://schemas.microsoft.com/office/drawing/2014/main" id="{D876279D-14C7-463E-A3F3-FA9BD62C0E66}"/>
              </a:ext>
            </a:extLst>
          </p:cNvPr>
          <p:cNvCxnSpPr>
            <a:cxnSpLocks/>
            <a:stCxn id="732" idx="3"/>
            <a:endCxn id="739" idx="1"/>
          </p:cNvCxnSpPr>
          <p:nvPr/>
        </p:nvCxnSpPr>
        <p:spPr>
          <a:xfrm flipV="1">
            <a:off x="8460288" y="5198176"/>
            <a:ext cx="2204364" cy="16556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Arrow Connector 114">
            <a:extLst>
              <a:ext uri="{FF2B5EF4-FFF2-40B4-BE49-F238E27FC236}">
                <a16:creationId xmlns:a16="http://schemas.microsoft.com/office/drawing/2014/main" id="{65125091-525E-4058-BE81-117B826B063D}"/>
              </a:ext>
            </a:extLst>
          </p:cNvPr>
          <p:cNvCxnSpPr>
            <a:cxnSpLocks/>
            <a:stCxn id="733" idx="3"/>
            <a:endCxn id="718" idx="1"/>
          </p:cNvCxnSpPr>
          <p:nvPr/>
        </p:nvCxnSpPr>
        <p:spPr>
          <a:xfrm flipV="1">
            <a:off x="8472924" y="6057533"/>
            <a:ext cx="515944" cy="338956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Arrow Connector 115">
            <a:extLst>
              <a:ext uri="{FF2B5EF4-FFF2-40B4-BE49-F238E27FC236}">
                <a16:creationId xmlns:a16="http://schemas.microsoft.com/office/drawing/2014/main" id="{46AE76E5-F02E-47F1-8D1E-44669C85E284}"/>
              </a:ext>
            </a:extLst>
          </p:cNvPr>
          <p:cNvCxnSpPr>
            <a:cxnSpLocks/>
            <a:stCxn id="733" idx="3"/>
            <a:endCxn id="719" idx="1"/>
          </p:cNvCxnSpPr>
          <p:nvPr/>
        </p:nvCxnSpPr>
        <p:spPr>
          <a:xfrm>
            <a:off x="8472924" y="6396488"/>
            <a:ext cx="523540" cy="30528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39" name="Rectangle 132">
            <a:extLst>
              <a:ext uri="{FF2B5EF4-FFF2-40B4-BE49-F238E27FC236}">
                <a16:creationId xmlns:a16="http://schemas.microsoft.com/office/drawing/2014/main" id="{A7EAC035-FF79-4A46-A623-C3468349DF67}"/>
              </a:ext>
            </a:extLst>
          </p:cNvPr>
          <p:cNvSpPr/>
          <p:nvPr/>
        </p:nvSpPr>
        <p:spPr>
          <a:xfrm>
            <a:off x="10664652" y="5070865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Gelijkaardige</a:t>
            </a:r>
          </a:p>
        </p:txBody>
      </p:sp>
      <p:sp>
        <p:nvSpPr>
          <p:cNvPr id="740" name="Rectangle 143">
            <a:extLst>
              <a:ext uri="{FF2B5EF4-FFF2-40B4-BE49-F238E27FC236}">
                <a16:creationId xmlns:a16="http://schemas.microsoft.com/office/drawing/2014/main" id="{FBAB652B-7514-4E4C-A3D1-15B808DB042F}"/>
              </a:ext>
            </a:extLst>
          </p:cNvPr>
          <p:cNvSpPr/>
          <p:nvPr/>
        </p:nvSpPr>
        <p:spPr>
          <a:xfrm>
            <a:off x="10646580" y="5437282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Verschillende</a:t>
            </a:r>
          </a:p>
        </p:txBody>
      </p:sp>
      <p:cxnSp>
        <p:nvCxnSpPr>
          <p:cNvPr id="741" name="Straight Arrow Connector 149">
            <a:extLst>
              <a:ext uri="{FF2B5EF4-FFF2-40B4-BE49-F238E27FC236}">
                <a16:creationId xmlns:a16="http://schemas.microsoft.com/office/drawing/2014/main" id="{6B67E7D4-030D-4DD8-AE50-FEA142AF3602}"/>
              </a:ext>
            </a:extLst>
          </p:cNvPr>
          <p:cNvCxnSpPr>
            <a:cxnSpLocks/>
            <a:stCxn id="732" idx="3"/>
            <a:endCxn id="740" idx="1"/>
          </p:cNvCxnSpPr>
          <p:nvPr/>
        </p:nvCxnSpPr>
        <p:spPr>
          <a:xfrm>
            <a:off x="8460288" y="5363735"/>
            <a:ext cx="2186292" cy="20085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Arrow Connector 152">
            <a:extLst>
              <a:ext uri="{FF2B5EF4-FFF2-40B4-BE49-F238E27FC236}">
                <a16:creationId xmlns:a16="http://schemas.microsoft.com/office/drawing/2014/main" id="{299FB102-001A-4862-9E20-C8E9CB1172B6}"/>
              </a:ext>
            </a:extLst>
          </p:cNvPr>
          <p:cNvCxnSpPr>
            <a:cxnSpLocks/>
            <a:stCxn id="739" idx="3"/>
          </p:cNvCxnSpPr>
          <p:nvPr/>
        </p:nvCxnSpPr>
        <p:spPr>
          <a:xfrm>
            <a:off x="11617434" y="5198175"/>
            <a:ext cx="543249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Arrow Connector 155">
            <a:extLst>
              <a:ext uri="{FF2B5EF4-FFF2-40B4-BE49-F238E27FC236}">
                <a16:creationId xmlns:a16="http://schemas.microsoft.com/office/drawing/2014/main" id="{53812999-8BBF-43A1-8DB9-C962D9A4B639}"/>
              </a:ext>
            </a:extLst>
          </p:cNvPr>
          <p:cNvCxnSpPr>
            <a:cxnSpLocks/>
            <a:stCxn id="740" idx="3"/>
          </p:cNvCxnSpPr>
          <p:nvPr/>
        </p:nvCxnSpPr>
        <p:spPr>
          <a:xfrm>
            <a:off x="11599362" y="5564592"/>
            <a:ext cx="57721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44" name="Rectangle 124">
            <a:extLst>
              <a:ext uri="{FF2B5EF4-FFF2-40B4-BE49-F238E27FC236}">
                <a16:creationId xmlns:a16="http://schemas.microsoft.com/office/drawing/2014/main" id="{012657B8-DD66-403A-A5B3-A84EDFCDB244}"/>
              </a:ext>
            </a:extLst>
          </p:cNvPr>
          <p:cNvSpPr/>
          <p:nvPr/>
        </p:nvSpPr>
        <p:spPr>
          <a:xfrm>
            <a:off x="10674607" y="3479537"/>
            <a:ext cx="952427" cy="27432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Gelijkaardige en verschillende</a:t>
            </a:r>
          </a:p>
        </p:txBody>
      </p:sp>
      <p:cxnSp>
        <p:nvCxnSpPr>
          <p:cNvPr id="745" name="Straight Arrow Connector 125">
            <a:extLst>
              <a:ext uri="{FF2B5EF4-FFF2-40B4-BE49-F238E27FC236}">
                <a16:creationId xmlns:a16="http://schemas.microsoft.com/office/drawing/2014/main" id="{9E6E66F0-7A8C-4215-A1AF-F3CFEEB7E442}"/>
              </a:ext>
            </a:extLst>
          </p:cNvPr>
          <p:cNvCxnSpPr>
            <a:cxnSpLocks/>
            <a:stCxn id="648" idx="3"/>
            <a:endCxn id="744" idx="1"/>
          </p:cNvCxnSpPr>
          <p:nvPr/>
        </p:nvCxnSpPr>
        <p:spPr>
          <a:xfrm flipV="1">
            <a:off x="6965612" y="3616700"/>
            <a:ext cx="3708994" cy="4699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Arrow Connector 129">
            <a:extLst>
              <a:ext uri="{FF2B5EF4-FFF2-40B4-BE49-F238E27FC236}">
                <a16:creationId xmlns:a16="http://schemas.microsoft.com/office/drawing/2014/main" id="{36E9C4F2-BC6C-412B-B5BA-AD667DC51050}"/>
              </a:ext>
            </a:extLst>
          </p:cNvPr>
          <p:cNvCxnSpPr>
            <a:cxnSpLocks/>
            <a:stCxn id="744" idx="3"/>
          </p:cNvCxnSpPr>
          <p:nvPr/>
        </p:nvCxnSpPr>
        <p:spPr>
          <a:xfrm>
            <a:off x="11627034" y="3616700"/>
            <a:ext cx="566735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47" name="Rechthoek 746">
            <a:extLst>
              <a:ext uri="{FF2B5EF4-FFF2-40B4-BE49-F238E27FC236}">
                <a16:creationId xmlns:a16="http://schemas.microsoft.com/office/drawing/2014/main" id="{13B036ED-19B5-4C07-85B3-FE078AD2CE5E}"/>
              </a:ext>
            </a:extLst>
          </p:cNvPr>
          <p:cNvSpPr/>
          <p:nvPr/>
        </p:nvSpPr>
        <p:spPr>
          <a:xfrm>
            <a:off x="12218524" y="1858971"/>
            <a:ext cx="3843634" cy="389699"/>
          </a:xfrm>
          <a:prstGeom prst="rect">
            <a:avLst/>
          </a:prstGeom>
          <a:noFill/>
          <a:ln w="3810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00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25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8" name="Tijdelijke aanduiding voor dianummer 3">
            <a:extLst>
              <a:ext uri="{FF2B5EF4-FFF2-40B4-BE49-F238E27FC236}">
                <a16:creationId xmlns:a16="http://schemas.microsoft.com/office/drawing/2014/main" id="{63231194-D205-4DB6-B7C1-9C937C91EB2C}"/>
              </a:ext>
            </a:extLst>
          </p:cNvPr>
          <p:cNvSpPr txBox="1">
            <a:spLocks/>
          </p:cNvSpPr>
          <p:nvPr/>
        </p:nvSpPr>
        <p:spPr>
          <a:xfrm>
            <a:off x="16263830" y="8959510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300368" rtl="0" eaLnBrk="1" latinLnBrk="0" hangingPunct="1">
              <a:defRPr sz="170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300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184E0-0BD4-4705-A12B-9B71DDE63301}" type="slidenum">
              <a:rPr kumimoji="0" lang="en-GB" sz="1707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3003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GB" sz="1707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CA25884D-0930-3860-4C29-6855C215E86C}"/>
              </a:ext>
            </a:extLst>
          </p:cNvPr>
          <p:cNvSpPr txBox="1"/>
          <p:nvPr/>
        </p:nvSpPr>
        <p:spPr>
          <a:xfrm>
            <a:off x="7115746" y="3032447"/>
            <a:ext cx="8967231" cy="1071640"/>
          </a:xfrm>
          <a:prstGeom prst="rect">
            <a:avLst/>
          </a:prstGeom>
          <a:solidFill>
            <a:schemeClr val="bg1"/>
          </a:solidFill>
          <a:ln w="38100">
            <a:solidFill>
              <a:srgbClr val="DC862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nl-BE" sz="2800" b="1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</a:t>
            </a:r>
            <a:r>
              <a:rPr lang="nl-BE" sz="2800" b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-way </a:t>
            </a:r>
            <a:r>
              <a:rPr lang="nl-BE" sz="2800" b="1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repeated</a:t>
            </a:r>
            <a:r>
              <a:rPr lang="nl-BE" sz="2800" b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sz="2800" b="1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measures</a:t>
            </a:r>
            <a:r>
              <a:rPr lang="nl-BE" sz="2800" b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ANOVA, want afhankelijke (gelijkaardige) groepen</a:t>
            </a:r>
          </a:p>
        </p:txBody>
      </p:sp>
    </p:spTree>
    <p:extLst>
      <p:ext uri="{BB962C8B-B14F-4D97-AF65-F5344CB8AC3E}">
        <p14:creationId xmlns:p14="http://schemas.microsoft.com/office/powerpoint/2010/main" val="21532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b="1"/>
              <a:t>Stap 2: </a:t>
            </a:r>
            <a:r>
              <a:rPr lang="nl-BE"/>
              <a:t>Datacontrole</a:t>
            </a:r>
          </a:p>
          <a:p>
            <a:pPr lvl="1"/>
            <a:r>
              <a:rPr lang="nl-BE" b="1">
                <a:solidFill>
                  <a:srgbClr val="002060"/>
                </a:solidFill>
              </a:rPr>
              <a:t>Inconsistentiecheck</a:t>
            </a:r>
          </a:p>
          <a:p>
            <a:pPr lvl="2"/>
            <a:r>
              <a:rPr lang="nl-BE">
                <a:solidFill>
                  <a:srgbClr val="002060"/>
                </a:solidFill>
              </a:rPr>
              <a:t>Eerst subset selecteren:</a:t>
            </a:r>
          </a:p>
          <a:p>
            <a:pPr lvl="3"/>
            <a:r>
              <a:rPr lang="nl-BE">
                <a:solidFill>
                  <a:srgbClr val="002060"/>
                </a:solidFill>
              </a:rPr>
              <a:t>Mensen in beide waves, geen studenten (want geen financiële stress bij hen gemeten)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300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184E0-0BD4-4705-A12B-9B71DDE63301}" type="slidenum">
              <a:rPr kumimoji="0" lang="en-GB" sz="1707" b="0" i="0" u="none" strike="noStrike" kern="1200" cap="none" spc="0" normalizeH="0" baseline="0" noProof="0" smtClean="0">
                <a:ln>
                  <a:noFill/>
                </a:ln>
                <a:solidFill>
                  <a:srgbClr val="1E64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3003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GB" sz="1707" b="0" i="0" u="none" strike="noStrike" kern="1200" cap="none" spc="0" normalizeH="0" baseline="0" noProof="0">
              <a:ln>
                <a:noFill/>
              </a:ln>
              <a:solidFill>
                <a:srgbClr val="1E64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511D50A-E399-4DFD-994E-025F7BF84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575" y="123825"/>
            <a:ext cx="14951075" cy="949325"/>
          </a:xfrm>
        </p:spPr>
        <p:txBody>
          <a:bodyPr/>
          <a:lstStyle/>
          <a:p>
            <a:r>
              <a:rPr lang="nl-BE"/>
              <a:t>Opgave 2: Verband Tijd x Financiële stress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0435C905-AEAF-412A-91D8-B99CF246BF63}"/>
              </a:ext>
            </a:extLst>
          </p:cNvPr>
          <p:cNvSpPr/>
          <p:nvPr/>
        </p:nvSpPr>
        <p:spPr>
          <a:xfrm>
            <a:off x="5368005" y="5248404"/>
            <a:ext cx="1995963" cy="420875"/>
          </a:xfrm>
          <a:prstGeom prst="rect">
            <a:avLst/>
          </a:prstGeom>
          <a:noFill/>
          <a:ln w="3810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00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25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DAE8E4F2-8B49-4EE6-AE39-9C9D0A147028}"/>
              </a:ext>
            </a:extLst>
          </p:cNvPr>
          <p:cNvSpPr/>
          <p:nvPr/>
        </p:nvSpPr>
        <p:spPr>
          <a:xfrm>
            <a:off x="2467310" y="4654691"/>
            <a:ext cx="13586777" cy="3530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GB" sz="280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</a:t>
            </a:r>
            <a:r>
              <a:rPr lang="en-GB" sz="280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</a:t>
            </a:r>
            <a:r>
              <a:rPr lang="en-GB" sz="2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nl-NL" sz="3600">
              <a:effectLst/>
              <a:latin typeface="UGent Panno Text" panose="02000506040000040003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en-GB" sz="280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COMPUTE </a:t>
            </a:r>
            <a:r>
              <a:rPr lang="en-GB" sz="2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filter_$=(W1enW2 = 1 &amp; W1_ACT &gt; 1 &amp; W2_ACT &gt; 1).</a:t>
            </a:r>
            <a:endParaRPr lang="nl-NL" sz="3600">
              <a:effectLst/>
              <a:latin typeface="UGent Panno Text" panose="02000506040000040003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en-US" sz="280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VARIABLE LABELS </a:t>
            </a:r>
            <a:r>
              <a:rPr lang="en-US" sz="2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filter_$ ‘W1enW2 = 1</a:t>
            </a:r>
            <a:r>
              <a:rPr lang="en-GB" sz="2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&amp; W1_ACT &gt; 1 &amp; W2_ACT &gt; 1</a:t>
            </a:r>
            <a:r>
              <a:rPr lang="en-US" sz="2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(FILTER)'.</a:t>
            </a:r>
            <a:endParaRPr lang="nl-NL" sz="3600">
              <a:effectLst/>
              <a:latin typeface="UGent Panno Text" panose="02000506040000040003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en-US" sz="280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VALUE LABELS </a:t>
            </a:r>
            <a:r>
              <a:rPr lang="en-US" sz="2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filter_$ 0 'Not Selected' 1 'Selected'.</a:t>
            </a:r>
            <a:endParaRPr lang="nl-NL" sz="3600">
              <a:effectLst/>
              <a:latin typeface="UGent Panno Text" panose="02000506040000040003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en-US" sz="280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FORMATS </a:t>
            </a:r>
            <a:r>
              <a:rPr lang="en-US" sz="2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filter_$ (f1.0).</a:t>
            </a:r>
            <a:endParaRPr lang="nl-NL" sz="3600">
              <a:effectLst/>
              <a:latin typeface="UGent Panno Text" panose="02000506040000040003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en-US" sz="280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FILTER </a:t>
            </a:r>
            <a:r>
              <a:rPr lang="en-US" sz="280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 </a:t>
            </a:r>
            <a:r>
              <a:rPr lang="en-US" sz="2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filter_$.</a:t>
            </a:r>
            <a:endParaRPr lang="nl-NL" sz="3600">
              <a:effectLst/>
              <a:latin typeface="UGent Panno Text" panose="02000506040000040003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nl-BE" sz="280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EXECUTE</a:t>
            </a:r>
            <a:r>
              <a:rPr lang="nl-BE" sz="2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nl-NL" sz="3600">
              <a:effectLst/>
              <a:latin typeface="UGent Panno Text" panose="02000506040000040003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B81B339D-E6FE-4FAA-946F-DD3F17A6435C}"/>
              </a:ext>
            </a:extLst>
          </p:cNvPr>
          <p:cNvSpPr/>
          <p:nvPr/>
        </p:nvSpPr>
        <p:spPr>
          <a:xfrm>
            <a:off x="7671355" y="5242307"/>
            <a:ext cx="4013826" cy="420875"/>
          </a:xfrm>
          <a:prstGeom prst="rect">
            <a:avLst/>
          </a:prstGeom>
          <a:noFill/>
          <a:ln w="3810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00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25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31209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b="1"/>
              <a:t>Stap 2: </a:t>
            </a:r>
            <a:r>
              <a:rPr lang="nl-BE"/>
              <a:t>Datacontrole</a:t>
            </a:r>
          </a:p>
          <a:p>
            <a:pPr lvl="1"/>
            <a:r>
              <a:rPr lang="nl-BE" b="1">
                <a:solidFill>
                  <a:srgbClr val="002060"/>
                </a:solidFill>
              </a:rPr>
              <a:t>Inconsistentiecheck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300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184E0-0BD4-4705-A12B-9B71DDE63301}" type="slidenum">
              <a:rPr kumimoji="0" lang="en-GB" sz="1707" b="0" i="0" u="none" strike="noStrike" kern="1200" cap="none" spc="0" normalizeH="0" baseline="0" noProof="0" smtClean="0">
                <a:ln>
                  <a:noFill/>
                </a:ln>
                <a:solidFill>
                  <a:srgbClr val="1E64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3003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GB" sz="1707" b="0" i="0" u="none" strike="noStrike" kern="1200" cap="none" spc="0" normalizeH="0" baseline="0" noProof="0">
              <a:ln>
                <a:noFill/>
              </a:ln>
              <a:solidFill>
                <a:srgbClr val="1E64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511D50A-E399-4DFD-994E-025F7BF84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575" y="123825"/>
            <a:ext cx="14951075" cy="949325"/>
          </a:xfrm>
        </p:spPr>
        <p:txBody>
          <a:bodyPr/>
          <a:lstStyle/>
          <a:p>
            <a:r>
              <a:rPr lang="nl-BE"/>
              <a:t>Opgave 2: Verband Tijd x Financiële stress</a:t>
            </a:r>
          </a:p>
        </p:txBody>
      </p:sp>
    </p:spTree>
    <p:extLst>
      <p:ext uri="{BB962C8B-B14F-4D97-AF65-F5344CB8AC3E}">
        <p14:creationId xmlns:p14="http://schemas.microsoft.com/office/powerpoint/2010/main" val="26010700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b="1"/>
              <a:t>Stap 2: </a:t>
            </a:r>
            <a:r>
              <a:rPr lang="nl-BE"/>
              <a:t>Datacontrole</a:t>
            </a:r>
          </a:p>
          <a:p>
            <a:pPr lvl="1"/>
            <a:r>
              <a:rPr lang="nl-BE" b="1">
                <a:solidFill>
                  <a:srgbClr val="002060"/>
                </a:solidFill>
              </a:rPr>
              <a:t>Inconsistentiecheck</a:t>
            </a:r>
          </a:p>
          <a:p>
            <a:pPr lvl="2"/>
            <a:r>
              <a:rPr lang="nl-BE">
                <a:solidFill>
                  <a:srgbClr val="002060"/>
                </a:solidFill>
              </a:rPr>
              <a:t>9 frequentietabellen opvragen (3 meetmomenten met telkens 3 items)</a:t>
            </a:r>
          </a:p>
          <a:p>
            <a:pPr lvl="2"/>
            <a:r>
              <a:rPr lang="nl-BE">
                <a:solidFill>
                  <a:srgbClr val="002060"/>
                </a:solidFill>
              </a:rPr>
              <a:t>Bij 2 problemen: moeten omgekeerd worden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300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184E0-0BD4-4705-A12B-9B71DDE63301}" type="slidenum">
              <a:rPr kumimoji="0" lang="en-GB" sz="1707" b="0" i="0" u="none" strike="noStrike" kern="1200" cap="none" spc="0" normalizeH="0" baseline="0" noProof="0" smtClean="0">
                <a:ln>
                  <a:noFill/>
                </a:ln>
                <a:solidFill>
                  <a:srgbClr val="1E64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3003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GB" sz="1707" b="0" i="0" u="none" strike="noStrike" kern="1200" cap="none" spc="0" normalizeH="0" baseline="0" noProof="0">
              <a:ln>
                <a:noFill/>
              </a:ln>
              <a:solidFill>
                <a:srgbClr val="1E64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511D50A-E399-4DFD-994E-025F7BF84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575" y="123825"/>
            <a:ext cx="14951075" cy="949325"/>
          </a:xfrm>
        </p:spPr>
        <p:txBody>
          <a:bodyPr/>
          <a:lstStyle/>
          <a:p>
            <a:r>
              <a:rPr lang="nl-BE"/>
              <a:t>Opgave 2: Verband Tijd x Financiële stress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3416FC68-916D-1D34-36E1-1A6FE078D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22" y="4422716"/>
            <a:ext cx="7807016" cy="3413833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31764813-3923-083D-F7FA-05E162573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017" y="4422716"/>
            <a:ext cx="7807016" cy="341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770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b="1"/>
              <a:t>Stap 2: </a:t>
            </a:r>
            <a:r>
              <a:rPr lang="nl-BE"/>
              <a:t>Datacontrole</a:t>
            </a:r>
          </a:p>
          <a:p>
            <a:pPr lvl="1"/>
            <a:r>
              <a:rPr lang="nl-BE" b="1">
                <a:solidFill>
                  <a:srgbClr val="002060"/>
                </a:solidFill>
              </a:rPr>
              <a:t>Inconsistentiecheck</a:t>
            </a:r>
          </a:p>
          <a:p>
            <a:pPr lvl="3"/>
            <a:endParaRPr lang="nl-BE">
              <a:solidFill>
                <a:srgbClr val="002060"/>
              </a:solidFill>
            </a:endParaRPr>
          </a:p>
          <a:p>
            <a:pPr lvl="3"/>
            <a:endParaRPr lang="nl-BE">
              <a:solidFill>
                <a:srgbClr val="00206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300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184E0-0BD4-4705-A12B-9B71DDE63301}" type="slidenum">
              <a:rPr kumimoji="0" lang="en-GB" sz="1707" b="0" i="0" u="none" strike="noStrike" kern="1200" cap="none" spc="0" normalizeH="0" baseline="0" noProof="0" smtClean="0">
                <a:ln>
                  <a:noFill/>
                </a:ln>
                <a:solidFill>
                  <a:srgbClr val="1E64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3003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GB" sz="1707" b="0" i="0" u="none" strike="noStrike" kern="1200" cap="none" spc="0" normalizeH="0" baseline="0" noProof="0">
              <a:ln>
                <a:noFill/>
              </a:ln>
              <a:solidFill>
                <a:srgbClr val="1E64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511D50A-E399-4DFD-994E-025F7BF84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575" y="123825"/>
            <a:ext cx="14951075" cy="949325"/>
          </a:xfrm>
        </p:spPr>
        <p:txBody>
          <a:bodyPr/>
          <a:lstStyle/>
          <a:p>
            <a:r>
              <a:rPr lang="nl-BE"/>
              <a:t>Opgave 2: Verband Tijd x Financiële stress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C491B4C5-16FC-4F0C-A358-C75F21A81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575" y="2979005"/>
            <a:ext cx="10279363" cy="2304821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DB07EF89-7686-4872-BD77-C75DF1FFE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575" y="5640798"/>
            <a:ext cx="10082657" cy="2296529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EC26DB5E-1EF6-4802-96F9-679EBDC11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0575" y="8135547"/>
            <a:ext cx="10351621" cy="1288113"/>
          </a:xfrm>
          <a:prstGeom prst="rect">
            <a:avLst/>
          </a:prstGeom>
        </p:spPr>
      </p:pic>
      <p:sp>
        <p:nvSpPr>
          <p:cNvPr id="11" name="Rechthoek 10">
            <a:extLst>
              <a:ext uri="{FF2B5EF4-FFF2-40B4-BE49-F238E27FC236}">
                <a16:creationId xmlns:a16="http://schemas.microsoft.com/office/drawing/2014/main" id="{35B37692-E146-4A25-9CD6-9DEBBD5630AF}"/>
              </a:ext>
            </a:extLst>
          </p:cNvPr>
          <p:cNvSpPr/>
          <p:nvPr/>
        </p:nvSpPr>
        <p:spPr>
          <a:xfrm>
            <a:off x="2060575" y="4194048"/>
            <a:ext cx="3096641" cy="358242"/>
          </a:xfrm>
          <a:prstGeom prst="rect">
            <a:avLst/>
          </a:prstGeom>
          <a:noFill/>
          <a:ln w="3810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00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25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B9497EEF-1F3F-4DE2-B69F-E700183B2009}"/>
              </a:ext>
            </a:extLst>
          </p:cNvPr>
          <p:cNvSpPr/>
          <p:nvPr/>
        </p:nvSpPr>
        <p:spPr>
          <a:xfrm>
            <a:off x="2060575" y="6906768"/>
            <a:ext cx="3096641" cy="358242"/>
          </a:xfrm>
          <a:prstGeom prst="rect">
            <a:avLst/>
          </a:prstGeom>
          <a:noFill/>
          <a:ln w="3810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00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25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0401CC4E-02B9-409E-B3D8-FB3065655BAF}"/>
              </a:ext>
            </a:extLst>
          </p:cNvPr>
          <p:cNvSpPr/>
          <p:nvPr/>
        </p:nvSpPr>
        <p:spPr>
          <a:xfrm>
            <a:off x="2060574" y="8085387"/>
            <a:ext cx="3608706" cy="358242"/>
          </a:xfrm>
          <a:prstGeom prst="rect">
            <a:avLst/>
          </a:prstGeom>
          <a:noFill/>
          <a:ln w="3810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00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25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14099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b="1"/>
              <a:t>Stap 2: </a:t>
            </a:r>
            <a:r>
              <a:rPr lang="nl-BE"/>
              <a:t>Datacontrole</a:t>
            </a:r>
          </a:p>
          <a:p>
            <a:pPr lvl="1"/>
            <a:r>
              <a:rPr lang="nl-BE" b="1"/>
              <a:t>Assumptiecheck</a:t>
            </a:r>
            <a:r>
              <a:rPr lang="nl-BE"/>
              <a:t>:</a:t>
            </a:r>
          </a:p>
          <a:p>
            <a:pPr marL="1821150" lvl="2" indent="-514350">
              <a:buFont typeface="+mj-lt"/>
              <a:buAutoNum type="arabicPeriod"/>
            </a:pPr>
            <a:r>
              <a:rPr lang="nl-BE">
                <a:solidFill>
                  <a:srgbClr val="002060"/>
                </a:solidFill>
              </a:rPr>
              <a:t>Afhankelijke variabele = metrisch</a:t>
            </a:r>
          </a:p>
          <a:p>
            <a:pPr marL="1821150" lvl="2" indent="-514350">
              <a:buFont typeface="+mj-lt"/>
              <a:buAutoNum type="arabicPeriod"/>
            </a:pPr>
            <a:endParaRPr lang="nl-BE">
              <a:solidFill>
                <a:srgbClr val="002060"/>
              </a:solidFill>
            </a:endParaRPr>
          </a:p>
          <a:p>
            <a:pPr marL="1821150" lvl="2" indent="-514350">
              <a:buFont typeface="+mj-lt"/>
              <a:buAutoNum type="arabicPeriod"/>
            </a:pPr>
            <a:r>
              <a:rPr lang="nl-BE"/>
              <a:t>Onafhankelijke variabele = categorisch, minimum twee groepen</a:t>
            </a:r>
          </a:p>
          <a:p>
            <a:pPr marL="1821150" lvl="2" indent="-514350">
              <a:buFont typeface="+mj-lt"/>
              <a:buAutoNum type="arabicPeriod"/>
            </a:pPr>
            <a:endParaRPr lang="nl-BE"/>
          </a:p>
          <a:p>
            <a:pPr marL="1821150" lvl="2" indent="-514350">
              <a:buFont typeface="+mj-lt"/>
              <a:buAutoNum type="arabicPeriod"/>
            </a:pPr>
            <a:r>
              <a:rPr lang="nl-BE"/>
              <a:t>Afhankelijke groepen onderzoekseenheden</a:t>
            </a:r>
          </a:p>
          <a:p>
            <a:pPr marL="1821150" lvl="2" indent="-514350">
              <a:buFont typeface="+mj-lt"/>
              <a:buAutoNum type="arabicPeriod"/>
            </a:pPr>
            <a:endParaRPr lang="nl-BE"/>
          </a:p>
          <a:p>
            <a:pPr marL="1821150" lvl="2" indent="-514350">
              <a:buFont typeface="+mj-lt"/>
              <a:buAutoNum type="arabicPeriod"/>
            </a:pPr>
            <a:r>
              <a:rPr lang="nl-BE" b="1"/>
              <a:t>Normaliteit</a:t>
            </a:r>
            <a:r>
              <a:rPr lang="nl-BE"/>
              <a:t>: de </a:t>
            </a:r>
            <a:r>
              <a:rPr lang="nl-BE" err="1"/>
              <a:t>afh</a:t>
            </a:r>
            <a:r>
              <a:rPr lang="nl-BE"/>
              <a:t>. variabele is normaal verdeeld in elk meetmoment </a:t>
            </a:r>
            <a:br>
              <a:rPr lang="nl-BE"/>
            </a:br>
            <a:r>
              <a:rPr lang="nl-BE"/>
              <a:t>(of CLS: n &gt; 100 voor elk meetmoment)</a:t>
            </a:r>
          </a:p>
          <a:p>
            <a:pPr marL="1821150" lvl="2" indent="-514350">
              <a:buFont typeface="+mj-lt"/>
              <a:buAutoNum type="arabicPeriod"/>
            </a:pPr>
            <a:endParaRPr lang="nl-BE"/>
          </a:p>
          <a:p>
            <a:pPr marL="1821150" lvl="2" indent="-514350">
              <a:buFont typeface="+mj-lt"/>
              <a:buAutoNum type="arabicPeriod"/>
            </a:pPr>
            <a:r>
              <a:rPr lang="nl-BE" b="1" err="1"/>
              <a:t>Sfericiteit</a:t>
            </a:r>
            <a:endParaRPr lang="nl-BE" b="1"/>
          </a:p>
          <a:p>
            <a:pPr marL="2393550" lvl="3" indent="-514350"/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300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184E0-0BD4-4705-A12B-9B71DDE63301}" type="slidenum">
              <a:rPr kumimoji="0" lang="en-GB" sz="1707" b="0" i="0" u="none" strike="noStrike" kern="1200" cap="none" spc="0" normalizeH="0" baseline="0" noProof="0" smtClean="0">
                <a:ln>
                  <a:noFill/>
                </a:ln>
                <a:solidFill>
                  <a:srgbClr val="1E64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3003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GB" sz="1707" b="0" i="0" u="none" strike="noStrike" kern="1200" cap="none" spc="0" normalizeH="0" baseline="0" noProof="0">
              <a:ln>
                <a:noFill/>
              </a:ln>
              <a:solidFill>
                <a:srgbClr val="1E64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511D50A-E399-4DFD-994E-025F7BF84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575" y="123825"/>
            <a:ext cx="14951075" cy="949325"/>
          </a:xfrm>
        </p:spPr>
        <p:txBody>
          <a:bodyPr/>
          <a:lstStyle/>
          <a:p>
            <a:r>
              <a:rPr lang="nl-BE"/>
              <a:t>Opgave 2: Verband Tijd x Financiële stress</a:t>
            </a:r>
          </a:p>
        </p:txBody>
      </p:sp>
    </p:spTree>
    <p:extLst>
      <p:ext uri="{BB962C8B-B14F-4D97-AF65-F5344CB8AC3E}">
        <p14:creationId xmlns:p14="http://schemas.microsoft.com/office/powerpoint/2010/main" val="41235903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b="1"/>
              <a:t>Stap 2: </a:t>
            </a:r>
            <a:r>
              <a:rPr lang="nl-BE"/>
              <a:t>Datacontrole</a:t>
            </a:r>
          </a:p>
          <a:p>
            <a:pPr lvl="1"/>
            <a:r>
              <a:rPr lang="nl-BE" b="1"/>
              <a:t>Assumptiecheck</a:t>
            </a:r>
            <a:r>
              <a:rPr lang="nl-BE"/>
              <a:t>:</a:t>
            </a:r>
          </a:p>
          <a:p>
            <a:pPr marL="1821150" lvl="2" indent="-514350">
              <a:buFont typeface="+mj-lt"/>
              <a:buAutoNum type="arabicPeriod"/>
            </a:pPr>
            <a:r>
              <a:rPr lang="nl-BE">
                <a:solidFill>
                  <a:srgbClr val="002060"/>
                </a:solidFill>
              </a:rPr>
              <a:t>Afhankelijke variabele = metrisch</a:t>
            </a:r>
          </a:p>
          <a:p>
            <a:pPr marL="2393550" lvl="3" indent="-514350"/>
            <a:r>
              <a:rPr lang="nl-BE"/>
              <a:t>Oké: Financiële stress is een metrische schaalvariabele</a:t>
            </a:r>
          </a:p>
          <a:p>
            <a:pPr marL="1821150" lvl="2" indent="-514350">
              <a:buFont typeface="+mj-lt"/>
              <a:buAutoNum type="arabicPeriod"/>
            </a:pPr>
            <a:r>
              <a:rPr lang="nl-BE"/>
              <a:t>Onafhankelijke variabele = categorisch, minimum twee groepen</a:t>
            </a:r>
          </a:p>
          <a:p>
            <a:pPr marL="2393550" lvl="3" indent="-514350"/>
            <a:r>
              <a:rPr lang="nl-BE"/>
              <a:t>Oké: drie groepen</a:t>
            </a:r>
          </a:p>
          <a:p>
            <a:pPr marL="1821150" lvl="2" indent="-514350">
              <a:buFont typeface="+mj-lt"/>
              <a:buAutoNum type="arabicPeriod"/>
            </a:pPr>
            <a:r>
              <a:rPr lang="nl-BE"/>
              <a:t>Afhankelijke groepen onderzoekseenheden</a:t>
            </a:r>
          </a:p>
          <a:p>
            <a:pPr marL="2393550" lvl="3" indent="-514350"/>
            <a:r>
              <a:rPr lang="nl-BE"/>
              <a:t>Oké: dezelfde respondenten in drie meetmomenten</a:t>
            </a:r>
          </a:p>
          <a:p>
            <a:pPr marL="1821150" lvl="2" indent="-514350">
              <a:buFont typeface="+mj-lt"/>
              <a:buAutoNum type="arabicPeriod"/>
            </a:pPr>
            <a:r>
              <a:rPr lang="nl-BE" b="1"/>
              <a:t>Normaliteit</a:t>
            </a:r>
            <a:r>
              <a:rPr lang="nl-BE"/>
              <a:t>: de </a:t>
            </a:r>
            <a:r>
              <a:rPr lang="nl-BE" err="1"/>
              <a:t>afh</a:t>
            </a:r>
            <a:r>
              <a:rPr lang="nl-BE"/>
              <a:t>. variabele is normaal verdeeld in elk meetmoment </a:t>
            </a:r>
            <a:br>
              <a:rPr lang="nl-BE"/>
            </a:br>
            <a:r>
              <a:rPr lang="nl-BE"/>
              <a:t>(of CLS: n &gt; 100 voor elk meetmoment)</a:t>
            </a:r>
          </a:p>
          <a:p>
            <a:pPr marL="2393550" lvl="3" indent="-514350"/>
            <a:r>
              <a:rPr lang="nl-BE"/>
              <a:t>CLS oké: n voor elk meetmoment = 191</a:t>
            </a:r>
            <a:endParaRPr lang="nl-BE">
              <a:solidFill>
                <a:srgbClr val="C00000"/>
              </a:solidFill>
            </a:endParaRPr>
          </a:p>
          <a:p>
            <a:pPr marL="1821150" lvl="2" indent="-514350">
              <a:buFont typeface="+mj-lt"/>
              <a:buAutoNum type="arabicPeriod"/>
            </a:pPr>
            <a:r>
              <a:rPr lang="nl-BE" b="1" err="1"/>
              <a:t>Sfericiteit</a:t>
            </a:r>
            <a:endParaRPr lang="nl-BE" b="1"/>
          </a:p>
          <a:p>
            <a:pPr marL="2393550" lvl="3" indent="-514350"/>
            <a:r>
              <a:rPr lang="nl-BE" b="1" err="1"/>
              <a:t>Mauchly</a:t>
            </a:r>
            <a:r>
              <a:rPr lang="nl-BE" b="1"/>
              <a:t> toets bekijken in SPSS output!</a:t>
            </a:r>
          </a:p>
          <a:p>
            <a:pPr marL="2393550" lvl="3" indent="-514350"/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300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184E0-0BD4-4705-A12B-9B71DDE63301}" type="slidenum">
              <a:rPr kumimoji="0" lang="en-GB" sz="1707" b="0" i="0" u="none" strike="noStrike" kern="1200" cap="none" spc="0" normalizeH="0" baseline="0" noProof="0" smtClean="0">
                <a:ln>
                  <a:noFill/>
                </a:ln>
                <a:solidFill>
                  <a:srgbClr val="1E64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3003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GB" sz="1707" b="0" i="0" u="none" strike="noStrike" kern="1200" cap="none" spc="0" normalizeH="0" baseline="0" noProof="0">
              <a:ln>
                <a:noFill/>
              </a:ln>
              <a:solidFill>
                <a:srgbClr val="1E64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511D50A-E399-4DFD-994E-025F7BF84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575" y="123825"/>
            <a:ext cx="14951075" cy="949325"/>
          </a:xfrm>
        </p:spPr>
        <p:txBody>
          <a:bodyPr/>
          <a:lstStyle/>
          <a:p>
            <a:r>
              <a:rPr lang="nl-BE"/>
              <a:t>Opgave 2: Verband Tijd x Financiële stress</a:t>
            </a:r>
          </a:p>
        </p:txBody>
      </p:sp>
    </p:spTree>
    <p:extLst>
      <p:ext uri="{BB962C8B-B14F-4D97-AF65-F5344CB8AC3E}">
        <p14:creationId xmlns:p14="http://schemas.microsoft.com/office/powerpoint/2010/main" val="28373617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b="1"/>
              <a:t>Stap 3: </a:t>
            </a:r>
            <a:r>
              <a:rPr lang="nl-BE"/>
              <a:t>Hypothesen formuleren</a:t>
            </a:r>
          </a:p>
          <a:p>
            <a:pPr marL="720000" lvl="1" indent="0">
              <a:buNone/>
            </a:pPr>
            <a:endParaRPr lang="nl-BE" i="1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300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184E0-0BD4-4705-A12B-9B71DDE63301}" type="slidenum">
              <a:rPr kumimoji="0" lang="en-GB" sz="1707" b="0" i="0" u="none" strike="noStrike" kern="1200" cap="none" spc="0" normalizeH="0" baseline="0" noProof="0" smtClean="0">
                <a:ln>
                  <a:noFill/>
                </a:ln>
                <a:solidFill>
                  <a:srgbClr val="1E64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3003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GB" sz="1707" b="0" i="0" u="none" strike="noStrike" kern="1200" cap="none" spc="0" normalizeH="0" baseline="0" noProof="0">
              <a:ln>
                <a:noFill/>
              </a:ln>
              <a:solidFill>
                <a:srgbClr val="1E64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511D50A-E399-4DFD-994E-025F7BF84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575" y="123825"/>
            <a:ext cx="14951075" cy="949325"/>
          </a:xfrm>
        </p:spPr>
        <p:txBody>
          <a:bodyPr/>
          <a:lstStyle/>
          <a:p>
            <a:r>
              <a:rPr lang="nl-BE"/>
              <a:t>Opgave 2: Verband Tijd x Financiële stress</a:t>
            </a:r>
          </a:p>
        </p:txBody>
      </p:sp>
    </p:spTree>
    <p:extLst>
      <p:ext uri="{BB962C8B-B14F-4D97-AF65-F5344CB8AC3E}">
        <p14:creationId xmlns:p14="http://schemas.microsoft.com/office/powerpoint/2010/main" val="39135912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b="1"/>
              <a:t>Stap 3: </a:t>
            </a:r>
            <a:r>
              <a:rPr lang="nl-BE"/>
              <a:t>Hypothesen formuleren</a:t>
            </a:r>
          </a:p>
          <a:p>
            <a:pPr lvl="1"/>
            <a:r>
              <a:rPr lang="nl-BE"/>
              <a:t>Best tweezijdig toetsen!</a:t>
            </a:r>
          </a:p>
          <a:p>
            <a:endParaRPr lang="nl-BE"/>
          </a:p>
          <a:p>
            <a:pPr marL="720000" lvl="1" indent="0">
              <a:buNone/>
            </a:pPr>
            <a:r>
              <a:rPr lang="nl-BE" b="1"/>
              <a:t>	H</a:t>
            </a:r>
            <a:r>
              <a:rPr lang="nl-BE" b="1" baseline="-25000"/>
              <a:t>0</a:t>
            </a:r>
            <a:r>
              <a:rPr lang="nl-BE" b="1"/>
              <a:t>:	</a:t>
            </a:r>
            <a:r>
              <a:rPr lang="nl-BE" i="1"/>
              <a:t>Individuen ervaarden tijdens Wave 1, Wave 2 en naar de toekomst toe gemiddeld 			dezelfde hoeveelheid financiële stress.</a:t>
            </a:r>
            <a:r>
              <a:rPr lang="nl-BE"/>
              <a:t> </a:t>
            </a:r>
          </a:p>
          <a:p>
            <a:pPr marL="720000" lvl="1" indent="0">
              <a:buNone/>
            </a:pPr>
            <a:endParaRPr lang="nl-BE" b="1"/>
          </a:p>
          <a:p>
            <a:pPr marL="720000" lvl="1" indent="0">
              <a:buNone/>
            </a:pPr>
            <a:r>
              <a:rPr lang="nl-BE" b="1"/>
              <a:t>	H</a:t>
            </a:r>
            <a:r>
              <a:rPr lang="nl-BE" b="1" baseline="-25000"/>
              <a:t>A</a:t>
            </a:r>
            <a:r>
              <a:rPr lang="nl-BE" b="1"/>
              <a:t>:	</a:t>
            </a:r>
            <a:r>
              <a:rPr lang="nl-BE" i="1"/>
              <a:t>Individuen ervaarden tijdens Wave 1, Wave 2 en naar de toekomst toe gemiddeld 			een andere hoeveelheid financiële stress: op minstens één van de meetmomenten 			lag de gemiddelde financiële stress hoger of lager.</a:t>
            </a:r>
            <a:r>
              <a:rPr lang="nl-BE"/>
              <a:t> </a:t>
            </a:r>
          </a:p>
          <a:p>
            <a:pPr marL="720000" lvl="1" indent="0">
              <a:buNone/>
            </a:pPr>
            <a:endParaRPr lang="nl-BE" i="1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300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184E0-0BD4-4705-A12B-9B71DDE63301}" type="slidenum">
              <a:rPr kumimoji="0" lang="en-GB" sz="1707" b="0" i="0" u="none" strike="noStrike" kern="1200" cap="none" spc="0" normalizeH="0" baseline="0" noProof="0" smtClean="0">
                <a:ln>
                  <a:noFill/>
                </a:ln>
                <a:solidFill>
                  <a:srgbClr val="1E64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3003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GB" sz="1707" b="0" i="0" u="none" strike="noStrike" kern="1200" cap="none" spc="0" normalizeH="0" baseline="0" noProof="0">
              <a:ln>
                <a:noFill/>
              </a:ln>
              <a:solidFill>
                <a:srgbClr val="1E64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511D50A-E399-4DFD-994E-025F7BF84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575" y="123825"/>
            <a:ext cx="14951075" cy="949325"/>
          </a:xfrm>
        </p:spPr>
        <p:txBody>
          <a:bodyPr/>
          <a:lstStyle/>
          <a:p>
            <a:r>
              <a:rPr lang="nl-BE"/>
              <a:t>Opgave 2: Verband Tijd x Financiële stress</a:t>
            </a:r>
          </a:p>
        </p:txBody>
      </p:sp>
    </p:spTree>
    <p:extLst>
      <p:ext uri="{BB962C8B-B14F-4D97-AF65-F5344CB8AC3E}">
        <p14:creationId xmlns:p14="http://schemas.microsoft.com/office/powerpoint/2010/main" val="19431618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b="1"/>
              <a:t>Stap 4: </a:t>
            </a:r>
            <a:r>
              <a:rPr lang="nl-BE"/>
              <a:t>Significantieniveau bepalen</a:t>
            </a:r>
          </a:p>
          <a:p>
            <a:endParaRPr lang="nl-BE"/>
          </a:p>
          <a:p>
            <a:endParaRPr lang="nl-BE"/>
          </a:p>
          <a:p>
            <a:endParaRPr lang="nl-BE"/>
          </a:p>
          <a:p>
            <a:endParaRPr lang="nl-BE"/>
          </a:p>
          <a:p>
            <a:r>
              <a:rPr lang="nl-BE" b="1"/>
              <a:t>Stap 5</a:t>
            </a:r>
            <a:r>
              <a:rPr lang="nl-BE"/>
              <a:t>: Toetsingsgrootheid en p-waarde berekenen</a:t>
            </a:r>
          </a:p>
          <a:p>
            <a:endParaRPr lang="nl-BE"/>
          </a:p>
          <a:p>
            <a:pPr lvl="1"/>
            <a:endParaRPr lang="nl-BE" b="1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300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184E0-0BD4-4705-A12B-9B71DDE63301}" type="slidenum">
              <a:rPr kumimoji="0" lang="en-GB" sz="1707" b="0" i="0" u="none" strike="noStrike" kern="1200" cap="none" spc="0" normalizeH="0" baseline="0" noProof="0" smtClean="0">
                <a:ln>
                  <a:noFill/>
                </a:ln>
                <a:solidFill>
                  <a:srgbClr val="1E64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3003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GB" sz="1707" b="0" i="0" u="none" strike="noStrike" kern="1200" cap="none" spc="0" normalizeH="0" baseline="0" noProof="0">
              <a:ln>
                <a:noFill/>
              </a:ln>
              <a:solidFill>
                <a:srgbClr val="1E64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511D50A-E399-4DFD-994E-025F7BF84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575" y="123825"/>
            <a:ext cx="14951075" cy="949325"/>
          </a:xfrm>
        </p:spPr>
        <p:txBody>
          <a:bodyPr/>
          <a:lstStyle/>
          <a:p>
            <a:r>
              <a:rPr lang="nl-BE"/>
              <a:t>Opgave 2: Verband Tijd x Financiële stress</a:t>
            </a:r>
          </a:p>
        </p:txBody>
      </p:sp>
    </p:spTree>
    <p:extLst>
      <p:ext uri="{BB962C8B-B14F-4D97-AF65-F5344CB8AC3E}">
        <p14:creationId xmlns:p14="http://schemas.microsoft.com/office/powerpoint/2010/main" val="1773584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E63E2F-9678-4766-9681-C369B77D3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Inleiding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D681660-C845-4247-90A7-CA091A9A7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662526"/>
          </a:xfrm>
        </p:spPr>
        <p:txBody>
          <a:bodyPr>
            <a:normAutofit lnSpcReduction="10000"/>
          </a:bodyPr>
          <a:lstStyle/>
          <a:p>
            <a:pPr marL="86400" indent="0">
              <a:buNone/>
            </a:pPr>
            <a:r>
              <a:rPr lang="nl-BE" b="1" err="1"/>
              <a:t>ANOVA’s</a:t>
            </a:r>
            <a:endParaRPr lang="nl-BE" b="1"/>
          </a:p>
          <a:p>
            <a:r>
              <a:rPr lang="nl-BE"/>
              <a:t>Groep analysetechnieken</a:t>
            </a:r>
          </a:p>
          <a:p>
            <a:r>
              <a:rPr lang="nl-BE" b="1"/>
              <a:t>Verschillende types voor specifieke onderzoekssituaties</a:t>
            </a:r>
          </a:p>
          <a:p>
            <a:pPr lvl="1"/>
            <a:r>
              <a:rPr lang="nl-BE"/>
              <a:t>In hoorcollege: 4 types + 2 non-parametrische alternatieven</a:t>
            </a:r>
          </a:p>
          <a:p>
            <a:pPr lvl="1"/>
            <a:r>
              <a:rPr lang="nl-BE"/>
              <a:t>In dit werkcollege: 2 types en hun non-parametrisch alternatief</a:t>
            </a:r>
          </a:p>
          <a:p>
            <a:pPr marL="1821150" lvl="2" indent="-514350">
              <a:buFont typeface="+mj-lt"/>
              <a:buAutoNum type="arabicPeriod"/>
            </a:pPr>
            <a:r>
              <a:rPr lang="nl-BE" err="1"/>
              <a:t>One</a:t>
            </a:r>
            <a:r>
              <a:rPr lang="nl-BE"/>
              <a:t>-way independent ANOVA</a:t>
            </a:r>
          </a:p>
          <a:p>
            <a:pPr marL="2393550" lvl="3" indent="-514350"/>
            <a:r>
              <a:rPr lang="nl-BE"/>
              <a:t>Kruskal-Wallis toets (non-parametrisch)</a:t>
            </a:r>
          </a:p>
          <a:p>
            <a:pPr marL="2393550" lvl="3" indent="-514350"/>
            <a:endParaRPr lang="nl-BE"/>
          </a:p>
          <a:p>
            <a:pPr marL="1821150" lvl="2" indent="-514350">
              <a:buFont typeface="+mj-lt"/>
              <a:buAutoNum type="arabicPeriod"/>
            </a:pPr>
            <a:r>
              <a:rPr lang="nl-BE" err="1"/>
              <a:t>One</a:t>
            </a:r>
            <a:r>
              <a:rPr lang="nl-BE"/>
              <a:t>-way </a:t>
            </a:r>
            <a:r>
              <a:rPr lang="nl-BE" err="1"/>
              <a:t>repeated</a:t>
            </a:r>
            <a:r>
              <a:rPr lang="nl-BE"/>
              <a:t> </a:t>
            </a:r>
            <a:r>
              <a:rPr lang="nl-BE" err="1"/>
              <a:t>measures</a:t>
            </a:r>
            <a:r>
              <a:rPr lang="nl-BE"/>
              <a:t> ANOVA</a:t>
            </a:r>
          </a:p>
          <a:p>
            <a:pPr marL="2393550" lvl="3" indent="-514350"/>
            <a:r>
              <a:rPr lang="nl-BE"/>
              <a:t>Friedman toets (non-parametrisch)</a:t>
            </a:r>
          </a:p>
          <a:p>
            <a:pPr marL="600750" indent="-514350"/>
            <a:endParaRPr lang="nl-BE" b="1"/>
          </a:p>
          <a:p>
            <a:pPr marL="600750" indent="-514350"/>
            <a:r>
              <a:rPr lang="nl-BE" b="1"/>
              <a:t>Eigenlijk heel gelijkaardig aan vorige week</a:t>
            </a:r>
            <a:r>
              <a:rPr lang="nl-BE"/>
              <a:t>: </a:t>
            </a:r>
            <a:br>
              <a:rPr lang="nl-BE"/>
            </a:br>
            <a:r>
              <a:rPr lang="nl-BE"/>
              <a:t>2 soorten t-toetsen (voor onafhankelijke en afhankelijke groepen) </a:t>
            </a:r>
            <a:br>
              <a:rPr lang="nl-BE"/>
            </a:br>
            <a:r>
              <a:rPr lang="nl-BE"/>
              <a:t>en hun non-parametrisch alternatief.</a:t>
            </a:r>
          </a:p>
          <a:p>
            <a:pPr marL="600750" indent="-514350"/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842D0B7-574A-49F6-9B15-0D588A4A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497827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011522-9118-40C3-A09B-F25B95FAB7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BE" b="1"/>
                  <a:t>Stap 4: </a:t>
                </a:r>
                <a:r>
                  <a:rPr lang="nl-BE"/>
                  <a:t>Significantieniveau bepalen</a:t>
                </a:r>
              </a:p>
              <a:p>
                <a:pPr lvl="1"/>
                <a:r>
                  <a:rPr lang="nl-BE"/>
                  <a:t>Minimaal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nl-BE"/>
                  <a:t> = .05</a:t>
                </a:r>
              </a:p>
              <a:p>
                <a:pPr lvl="1"/>
                <a:r>
                  <a:rPr lang="nl-BE"/>
                  <a:t>Wanneer n &gt; 400: beter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nl-BE"/>
                  <a:t> = .01</a:t>
                </a:r>
              </a:p>
              <a:p>
                <a:pPr lvl="2"/>
                <a:r>
                  <a:rPr lang="nl-BE"/>
                  <a:t>n = 191, </a:t>
                </a:r>
                <a:r>
                  <a:rPr lang="nl-BE" b="1"/>
                  <a:t>dus hanteer .05</a:t>
                </a:r>
              </a:p>
              <a:p>
                <a:pPr lvl="2"/>
                <a:endParaRPr lang="nl-BE" b="1"/>
              </a:p>
              <a:p>
                <a:r>
                  <a:rPr lang="nl-BE" b="1"/>
                  <a:t>Stap 5</a:t>
                </a:r>
                <a:r>
                  <a:rPr lang="nl-BE"/>
                  <a:t>: Toetsingsgrootheid en p-waarde berekenen</a:t>
                </a:r>
              </a:p>
              <a:p>
                <a:pPr lvl="1"/>
                <a:r>
                  <a:rPr lang="nl-BE"/>
                  <a:t>Ook maat van effectgrootte!</a:t>
                </a:r>
              </a:p>
              <a:p>
                <a:pPr lvl="1"/>
                <a:r>
                  <a:rPr lang="nl-BE" b="1" err="1"/>
                  <a:t>Partial</a:t>
                </a:r>
                <a:r>
                  <a:rPr lang="nl-BE" b="1"/>
                  <a:t> </a:t>
                </a:r>
                <a:r>
                  <a:rPr lang="nl-BE" b="1" err="1"/>
                  <a:t>eta-squared</a:t>
                </a:r>
                <a:r>
                  <a:rPr lang="nl-BE" b="1"/>
                  <a:t> (</a:t>
                </a:r>
                <a:r>
                  <a:rPr lang="el-GR" b="1"/>
                  <a:t>η</a:t>
                </a:r>
                <a:r>
                  <a:rPr lang="nl-BE" b="1" baseline="-25000"/>
                  <a:t>p</a:t>
                </a:r>
                <a:r>
                  <a:rPr lang="nl-BE" b="1" baseline="30000"/>
                  <a:t>2</a:t>
                </a:r>
                <a:r>
                  <a:rPr lang="nl-BE" b="1"/>
                  <a:t>) </a:t>
                </a:r>
                <a:r>
                  <a:rPr lang="nl-BE"/>
                  <a:t>bij </a:t>
                </a:r>
                <a:r>
                  <a:rPr lang="nl-BE" err="1"/>
                  <a:t>one</a:t>
                </a:r>
                <a:r>
                  <a:rPr lang="nl-BE"/>
                  <a:t>-way </a:t>
                </a:r>
                <a:r>
                  <a:rPr lang="nl-BE" err="1"/>
                  <a:t>repeated</a:t>
                </a:r>
                <a:r>
                  <a:rPr lang="nl-BE"/>
                  <a:t> </a:t>
                </a:r>
                <a:r>
                  <a:rPr lang="nl-BE" err="1"/>
                  <a:t>measures</a:t>
                </a:r>
                <a:r>
                  <a:rPr lang="nl-BE"/>
                  <a:t> ANOVA</a:t>
                </a:r>
              </a:p>
              <a:p>
                <a:pPr lvl="2"/>
                <a:r>
                  <a:rPr lang="nl-BE"/>
                  <a:t>Berekend door SPSS</a:t>
                </a:r>
              </a:p>
              <a:p>
                <a:pPr lvl="2"/>
                <a:endParaRPr lang="nl-BE" b="1"/>
              </a:p>
              <a:p>
                <a:pPr lvl="1"/>
                <a:endParaRPr lang="nl-BE" b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011522-9118-40C3-A09B-F25B95FAB7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" t="-5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300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184E0-0BD4-4705-A12B-9B71DDE63301}" type="slidenum">
              <a:rPr kumimoji="0" lang="en-GB" sz="1707" b="0" i="0" u="none" strike="noStrike" kern="1200" cap="none" spc="0" normalizeH="0" baseline="0" noProof="0" smtClean="0">
                <a:ln>
                  <a:noFill/>
                </a:ln>
                <a:solidFill>
                  <a:srgbClr val="1E64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3003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GB" sz="1707" b="0" i="0" u="none" strike="noStrike" kern="1200" cap="none" spc="0" normalizeH="0" baseline="0" noProof="0">
              <a:ln>
                <a:noFill/>
              </a:ln>
              <a:solidFill>
                <a:srgbClr val="1E64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511D50A-E399-4DFD-994E-025F7BF84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575" y="123825"/>
            <a:ext cx="14951075" cy="949325"/>
          </a:xfrm>
        </p:spPr>
        <p:txBody>
          <a:bodyPr/>
          <a:lstStyle/>
          <a:p>
            <a:r>
              <a:rPr lang="nl-BE"/>
              <a:t>Opgave 2: Verband Tijd x Financiële stress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383EC8FC-E863-8726-CE8A-8300887E1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153" y="6519412"/>
            <a:ext cx="6087763" cy="283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1708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b="1"/>
              <a:t>One-way </a:t>
            </a:r>
            <a:r>
              <a:rPr lang="nl-BE" b="1" err="1"/>
              <a:t>repeated</a:t>
            </a:r>
            <a:r>
              <a:rPr lang="nl-BE" b="1"/>
              <a:t> </a:t>
            </a:r>
            <a:r>
              <a:rPr lang="nl-BE" b="1" err="1"/>
              <a:t>measures</a:t>
            </a:r>
            <a:r>
              <a:rPr lang="nl-BE" b="1"/>
              <a:t> ANOVA in SPSS: </a:t>
            </a:r>
            <a:br>
              <a:rPr lang="nl-BE" b="1"/>
            </a:br>
            <a:r>
              <a:rPr lang="nl-BE" i="1" err="1">
                <a:sym typeface="Wingdings" panose="05000000000000000000" pitchFamily="2" charset="2"/>
              </a:rPr>
              <a:t>Analyze</a:t>
            </a:r>
            <a:r>
              <a:rPr lang="nl-BE" i="1"/>
              <a:t> ›› General </a:t>
            </a:r>
            <a:r>
              <a:rPr lang="nl-BE" i="1" err="1"/>
              <a:t>Linear</a:t>
            </a:r>
            <a:r>
              <a:rPr lang="nl-BE" i="1"/>
              <a:t> Model ›› </a:t>
            </a:r>
            <a:r>
              <a:rPr lang="nl-BE" i="1" err="1"/>
              <a:t>Repeated</a:t>
            </a:r>
            <a:r>
              <a:rPr lang="nl-BE" i="1"/>
              <a:t> </a:t>
            </a:r>
            <a:r>
              <a:rPr lang="nl-BE" i="1" err="1"/>
              <a:t>Measures</a:t>
            </a:r>
            <a:endParaRPr lang="nl-BE" i="1"/>
          </a:p>
          <a:p>
            <a:pPr lvl="1"/>
            <a:r>
              <a:rPr lang="nl-BE"/>
              <a:t>Aantal meetmomenten aangeven en sleep ze naar </a:t>
            </a:r>
            <a:r>
              <a:rPr lang="nl-BE" i="1" err="1"/>
              <a:t>Within</a:t>
            </a:r>
            <a:r>
              <a:rPr lang="nl-BE" i="1"/>
              <a:t>-Subjects Variables</a:t>
            </a:r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300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184E0-0BD4-4705-A12B-9B71DDE63301}" type="slidenum">
              <a:rPr kumimoji="0" lang="en-GB" sz="1707" b="0" i="0" u="none" strike="noStrike" kern="1200" cap="none" spc="0" normalizeH="0" baseline="0" noProof="0" smtClean="0">
                <a:ln>
                  <a:noFill/>
                </a:ln>
                <a:solidFill>
                  <a:srgbClr val="1E64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3003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GB" sz="1707" b="0" i="0" u="none" strike="noStrike" kern="1200" cap="none" spc="0" normalizeH="0" baseline="0" noProof="0">
              <a:ln>
                <a:noFill/>
              </a:ln>
              <a:solidFill>
                <a:srgbClr val="1E64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511D50A-E399-4DFD-994E-025F7BF84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575" y="123825"/>
            <a:ext cx="14951075" cy="949325"/>
          </a:xfrm>
        </p:spPr>
        <p:txBody>
          <a:bodyPr/>
          <a:lstStyle/>
          <a:p>
            <a:r>
              <a:rPr lang="nl-BE"/>
              <a:t>Opgave 2: Verband Tijd x Financiële stress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5D06504A-07F9-4067-80F6-3CD15853B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366" y="3579635"/>
            <a:ext cx="7913013" cy="5562107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6868BDA4-B17F-40FD-A3AE-C36E88F3C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41" y="3575377"/>
            <a:ext cx="3335009" cy="5384133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B8290B98-848E-403A-A250-1CDDEF551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8473" y="6525920"/>
            <a:ext cx="4944363" cy="322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0579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b="1" err="1"/>
              <a:t>One</a:t>
            </a:r>
            <a:r>
              <a:rPr lang="nl-BE" b="1"/>
              <a:t>-way </a:t>
            </a:r>
            <a:r>
              <a:rPr lang="nl-BE" b="1" err="1"/>
              <a:t>repeated</a:t>
            </a:r>
            <a:r>
              <a:rPr lang="nl-BE" b="1"/>
              <a:t> </a:t>
            </a:r>
            <a:r>
              <a:rPr lang="nl-BE" b="1" err="1"/>
              <a:t>measures</a:t>
            </a:r>
            <a:r>
              <a:rPr lang="nl-BE" b="1"/>
              <a:t> ANOVA in SPSS: </a:t>
            </a:r>
            <a:br>
              <a:rPr lang="nl-BE" b="1"/>
            </a:br>
            <a:r>
              <a:rPr lang="nl-BE" i="1" err="1">
                <a:sym typeface="Wingdings" panose="05000000000000000000" pitchFamily="2" charset="2"/>
              </a:rPr>
              <a:t>Analyze</a:t>
            </a:r>
            <a:r>
              <a:rPr lang="nl-BE" i="1"/>
              <a:t> ›› General </a:t>
            </a:r>
            <a:r>
              <a:rPr lang="nl-BE" i="1" err="1"/>
              <a:t>Linear</a:t>
            </a:r>
            <a:r>
              <a:rPr lang="nl-BE" i="1"/>
              <a:t> Model ›› </a:t>
            </a:r>
            <a:r>
              <a:rPr lang="nl-BE" i="1" err="1"/>
              <a:t>Repeated</a:t>
            </a:r>
            <a:r>
              <a:rPr lang="nl-BE" i="1"/>
              <a:t> </a:t>
            </a:r>
            <a:r>
              <a:rPr lang="nl-BE" i="1" err="1"/>
              <a:t>Measures</a:t>
            </a:r>
            <a:endParaRPr lang="nl-BE" i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300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184E0-0BD4-4705-A12B-9B71DDE63301}" type="slidenum">
              <a:rPr kumimoji="0" lang="en-GB" sz="1707" b="0" i="0" u="none" strike="noStrike" kern="1200" cap="none" spc="0" normalizeH="0" baseline="0" noProof="0" smtClean="0">
                <a:ln>
                  <a:noFill/>
                </a:ln>
                <a:solidFill>
                  <a:srgbClr val="1E64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3003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GB" sz="1707" b="0" i="0" u="none" strike="noStrike" kern="1200" cap="none" spc="0" normalizeH="0" baseline="0" noProof="0">
              <a:ln>
                <a:noFill/>
              </a:ln>
              <a:solidFill>
                <a:srgbClr val="1E64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511D50A-E399-4DFD-994E-025F7BF84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575" y="123825"/>
            <a:ext cx="14951075" cy="949325"/>
          </a:xfrm>
        </p:spPr>
        <p:txBody>
          <a:bodyPr/>
          <a:lstStyle/>
          <a:p>
            <a:r>
              <a:rPr lang="nl-BE"/>
              <a:t>Opgave 2: Verband Tijd x Financiële stress</a:t>
            </a: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81990BAF-4631-4A28-BB8E-31CCE3E41E59}"/>
              </a:ext>
            </a:extLst>
          </p:cNvPr>
          <p:cNvSpPr/>
          <p:nvPr/>
        </p:nvSpPr>
        <p:spPr>
          <a:xfrm>
            <a:off x="6566599" y="3456595"/>
            <a:ext cx="10280908" cy="301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1300368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GLM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W1_FINSTRESS_Gem W2_FINSTRESS_Gem W2_TOEK_FINSTRESS_Gem</a:t>
            </a:r>
            <a:endParaRPr kumimoji="0" lang="nl-BE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1300368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/WSFACTOR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Finstress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3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Polynomial </a:t>
            </a:r>
            <a:endParaRPr kumimoji="0" lang="nl-BE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1300368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/METHOD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SSTYPE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(3)</a:t>
            </a:r>
            <a:endParaRPr kumimoji="0" lang="nl-BE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1300368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kumimoji="0" lang="fr-BE" sz="24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/EMMEANS</a:t>
            </a:r>
            <a:r>
              <a:rPr kumimoji="0" lang="fr-BE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kumimoji="0" lang="fr-BE" sz="2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TABLES</a:t>
            </a:r>
            <a:r>
              <a:rPr kumimoji="0" lang="fr-BE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Finstress</a:t>
            </a:r>
            <a:r>
              <a:rPr kumimoji="0" lang="fr-BE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kumimoji="0" lang="fr-BE" sz="2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COMPARE ADJ</a:t>
            </a:r>
            <a:r>
              <a:rPr kumimoji="0" lang="fr-BE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kumimoji="0" lang="fr-BE" sz="2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BONFERRONI</a:t>
            </a:r>
            <a:r>
              <a:rPr kumimoji="0" lang="fr-BE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kumimoji="0" lang="nl-BE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1300368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24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/PRINT</a:t>
            </a:r>
            <a:r>
              <a:rPr kumimoji="0" lang="fr-BE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kumimoji="0" lang="fr-BE" sz="2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DESCRIPTIVE ETASQ </a:t>
            </a:r>
            <a:endParaRPr kumimoji="0" lang="nl-BE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1300368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24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/CRITERIA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ALPHA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(.05)</a:t>
            </a:r>
            <a:endParaRPr kumimoji="0" lang="nl-BE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1300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kumimoji="0" lang="nl-BE" sz="24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/WSDESIGN</a:t>
            </a:r>
            <a:r>
              <a:rPr kumimoji="0" lang="nl-BE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kumimoji="0" lang="nl-BE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Finstress</a:t>
            </a:r>
            <a:r>
              <a:rPr kumimoji="0" lang="nl-BE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kumimoji="0" lang="nl-BE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8E1B60D-6B28-449F-3A9C-3D32F0FB0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67" y="3109009"/>
            <a:ext cx="6043813" cy="399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437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b="1"/>
              <a:t>One-way </a:t>
            </a:r>
            <a:r>
              <a:rPr lang="nl-BE" b="1" err="1"/>
              <a:t>repeated</a:t>
            </a:r>
            <a:r>
              <a:rPr lang="nl-BE" b="1"/>
              <a:t> </a:t>
            </a:r>
            <a:r>
              <a:rPr lang="nl-BE" b="1" err="1"/>
              <a:t>measures</a:t>
            </a:r>
            <a:r>
              <a:rPr lang="nl-BE" b="1"/>
              <a:t> ANOVA in SPSS:</a:t>
            </a:r>
            <a:endParaRPr lang="nl-BE" i="1"/>
          </a:p>
          <a:p>
            <a:pPr lvl="1"/>
            <a:endParaRPr lang="nl-BE" b="1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300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184E0-0BD4-4705-A12B-9B71DDE63301}" type="slidenum">
              <a:rPr kumimoji="0" lang="en-GB" sz="1707" b="0" i="0" u="none" strike="noStrike" kern="1200" cap="none" spc="0" normalizeH="0" baseline="0" noProof="0" smtClean="0">
                <a:ln>
                  <a:noFill/>
                </a:ln>
                <a:solidFill>
                  <a:srgbClr val="1E64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3003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GB" sz="1707" b="0" i="0" u="none" strike="noStrike" kern="1200" cap="none" spc="0" normalizeH="0" baseline="0" noProof="0">
              <a:ln>
                <a:noFill/>
              </a:ln>
              <a:solidFill>
                <a:srgbClr val="1E64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511D50A-E399-4DFD-994E-025F7BF84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575" y="123825"/>
            <a:ext cx="14951075" cy="949325"/>
          </a:xfrm>
        </p:spPr>
        <p:txBody>
          <a:bodyPr/>
          <a:lstStyle/>
          <a:p>
            <a:r>
              <a:rPr lang="nl-BE"/>
              <a:t>Opgave 2: Verband Tijd x Financiële stress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6A9873E1-FE97-4507-B54B-C1735A2C97ED}"/>
              </a:ext>
            </a:extLst>
          </p:cNvPr>
          <p:cNvSpPr/>
          <p:nvPr/>
        </p:nvSpPr>
        <p:spPr>
          <a:xfrm>
            <a:off x="5893647" y="5747342"/>
            <a:ext cx="10927059" cy="3655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130036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nl-BE" sz="2400" b="1" i="0" u="none" strike="noStrike" kern="1200" cap="none" spc="0" normalizeH="0" baseline="0" noProof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Mauchly’s</a:t>
            </a:r>
            <a:r>
              <a:rPr kumimoji="0" lang="nl-BE" sz="2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 test of </a:t>
            </a:r>
            <a:r>
              <a:rPr kumimoji="0" lang="nl-BE" sz="2400" b="1" i="0" u="none" strike="noStrike" kern="1200" cap="none" spc="0" normalizeH="0" baseline="0" noProof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sphericity</a:t>
            </a:r>
            <a:r>
              <a:rPr kumimoji="0" lang="nl-BE" sz="2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 tabel</a:t>
            </a:r>
            <a:endParaRPr kumimoji="0" lang="nl-BE" sz="24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93084" lvl="1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kumimoji="0" lang="nl-BE" sz="2400" i="0" u="none" strike="noStrike" kern="1200" cap="none" spc="0" normalizeH="0" baseline="0" noProof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Mauchly</a:t>
            </a:r>
            <a:r>
              <a:rPr kumimoji="0" lang="nl-BE" sz="240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 toets is </a:t>
            </a:r>
            <a:r>
              <a:rPr kumimoji="0" lang="nl-BE" sz="2400" i="0" u="none" strike="noStrike" kern="1200" cap="none" spc="0" normalizeH="0" baseline="0" noProof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sign</a:t>
            </a:r>
            <a:r>
              <a:rPr kumimoji="0" lang="nl-BE" sz="240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 (p &lt; .001, &lt; .05),</a:t>
            </a:r>
          </a:p>
          <a:p>
            <a:pPr marL="993084" lvl="1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kumimoji="0" lang="nl-BE" sz="2400" i="0" u="sng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Dus de vijfde assumptie is niet vervuld!</a:t>
            </a:r>
          </a:p>
          <a:p>
            <a:pPr marL="993084" lvl="1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nl-BE" sz="2400">
                <a:solidFill>
                  <a:srgbClr val="00206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Daarom </a:t>
            </a:r>
            <a:r>
              <a:rPr kumimoji="0" lang="nl-BE" sz="240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een gecorrigeerde p-waarde hanteren. Omdat de </a:t>
            </a:r>
            <a:r>
              <a:rPr kumimoji="0" lang="nl-BE" sz="2400" i="0" u="sng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Epsilon waarde onder </a:t>
            </a:r>
            <a:r>
              <a:rPr kumimoji="0" lang="nl-BE" sz="2400" i="0" u="sng" strike="noStrike" kern="1200" cap="none" spc="0" normalizeH="0" baseline="0" noProof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Greenhouse-Geisser</a:t>
            </a:r>
            <a:r>
              <a:rPr kumimoji="0" lang="nl-BE" sz="2400" i="0" u="sng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 (.</a:t>
            </a:r>
            <a:r>
              <a:rPr lang="nl-BE" sz="2400" u="sng">
                <a:solidFill>
                  <a:srgbClr val="00206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93</a:t>
            </a:r>
            <a:r>
              <a:rPr kumimoji="0" lang="nl-BE" sz="2400" i="0" u="sng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) groter is dan .75</a:t>
            </a:r>
            <a:r>
              <a:rPr kumimoji="0" lang="nl-BE" sz="240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, moet je in de Tests of </a:t>
            </a:r>
            <a:r>
              <a:rPr kumimoji="0" lang="nl-BE" sz="2400" i="0" u="none" strike="noStrike" kern="1200" cap="none" spc="0" normalizeH="0" baseline="0" noProof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Within</a:t>
            </a:r>
            <a:r>
              <a:rPr kumimoji="0" lang="nl-BE" sz="240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-Subjects </a:t>
            </a:r>
            <a:r>
              <a:rPr kumimoji="0" lang="nl-BE" sz="2400" i="0" u="none" strike="noStrike" kern="1200" cap="none" spc="0" normalizeH="0" baseline="0" noProof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Effects</a:t>
            </a:r>
            <a:r>
              <a:rPr kumimoji="0" lang="nl-BE" sz="240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 tabel de </a:t>
            </a:r>
            <a:r>
              <a:rPr kumimoji="0" lang="nl-BE" sz="2400" i="0" u="sng" strike="noStrike" kern="1200" cap="none" spc="0" normalizeH="0" baseline="0" noProof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Huynh-Feldt</a:t>
            </a:r>
            <a:r>
              <a:rPr kumimoji="0" lang="nl-BE" sz="2400" i="0" u="sng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 rij interpreteren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455AB2BB-F281-4C84-9B1D-2508814D13D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0154" y="5858227"/>
            <a:ext cx="4672754" cy="3228662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4AD8EB50-E6C9-498F-BD87-BB71AD54E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123"/>
          <a:stretch/>
        </p:blipFill>
        <p:spPr>
          <a:xfrm>
            <a:off x="5022573" y="3009014"/>
            <a:ext cx="11404771" cy="257024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CC198FD2-ABB4-AFFD-5C09-908119BBB1A7}"/>
              </a:ext>
            </a:extLst>
          </p:cNvPr>
          <p:cNvSpPr/>
          <p:nvPr/>
        </p:nvSpPr>
        <p:spPr>
          <a:xfrm>
            <a:off x="7221262" y="4098192"/>
            <a:ext cx="4806495" cy="1016068"/>
          </a:xfrm>
          <a:prstGeom prst="rect">
            <a:avLst/>
          </a:prstGeom>
          <a:noFill/>
          <a:ln w="3810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7CE18FEA-BF71-5445-CEA5-BA5B2B70964B}"/>
              </a:ext>
            </a:extLst>
          </p:cNvPr>
          <p:cNvSpPr/>
          <p:nvPr/>
        </p:nvSpPr>
        <p:spPr>
          <a:xfrm>
            <a:off x="12027757" y="4040134"/>
            <a:ext cx="1635080" cy="1222982"/>
          </a:xfrm>
          <a:prstGeom prst="ellipse">
            <a:avLst/>
          </a:prstGeom>
          <a:noFill/>
          <a:ln w="31750"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96255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b="1"/>
              <a:t>One-way </a:t>
            </a:r>
            <a:r>
              <a:rPr lang="nl-BE" b="1" err="1"/>
              <a:t>repeated</a:t>
            </a:r>
            <a:r>
              <a:rPr lang="nl-BE" b="1"/>
              <a:t> </a:t>
            </a:r>
            <a:r>
              <a:rPr lang="nl-BE" b="1" err="1"/>
              <a:t>measures</a:t>
            </a:r>
            <a:r>
              <a:rPr lang="nl-BE" b="1"/>
              <a:t> ANOVA in SPSS: </a:t>
            </a:r>
            <a:endParaRPr lang="nl-BE" b="1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300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184E0-0BD4-4705-A12B-9B71DDE63301}" type="slidenum">
              <a:rPr kumimoji="0" lang="en-GB" sz="1707" b="0" i="0" u="none" strike="noStrike" kern="1200" cap="none" spc="0" normalizeH="0" baseline="0" noProof="0" smtClean="0">
                <a:ln>
                  <a:noFill/>
                </a:ln>
                <a:solidFill>
                  <a:srgbClr val="1E64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3003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GB" sz="1707" b="0" i="0" u="none" strike="noStrike" kern="1200" cap="none" spc="0" normalizeH="0" baseline="0" noProof="0">
              <a:ln>
                <a:noFill/>
              </a:ln>
              <a:solidFill>
                <a:srgbClr val="1E64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511D50A-E399-4DFD-994E-025F7BF84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575" y="123825"/>
            <a:ext cx="14951075" cy="949325"/>
          </a:xfrm>
        </p:spPr>
        <p:txBody>
          <a:bodyPr/>
          <a:lstStyle/>
          <a:p>
            <a:r>
              <a:rPr lang="nl-BE"/>
              <a:t>Opgave 2: Verband Tijd x Financiële stress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B5EBCAC-BE36-43BE-91E9-4F4F02CB854D}"/>
              </a:ext>
            </a:extLst>
          </p:cNvPr>
          <p:cNvSpPr/>
          <p:nvPr/>
        </p:nvSpPr>
        <p:spPr>
          <a:xfrm>
            <a:off x="2762318" y="7064180"/>
            <a:ext cx="13184818" cy="2456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130036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nl-BE" sz="2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TESTS OF WITHIN-SUBJECTS TABEL: OMNIBUSTOETS </a:t>
            </a:r>
          </a:p>
          <a:p>
            <a:pPr marL="993084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kumimoji="0" lang="nl-BE" sz="240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F-waarde = 4,11 en de p-waarde = .</a:t>
            </a:r>
            <a:r>
              <a:rPr lang="nl-BE" sz="240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019</a:t>
            </a:r>
            <a:r>
              <a:rPr kumimoji="0" lang="nl-BE" sz="240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. De p-waarde is </a:t>
            </a:r>
            <a:r>
              <a:rPr lang="nl-BE" sz="240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kleiner</a:t>
            </a:r>
            <a:r>
              <a:rPr kumimoji="0" lang="nl-BE" sz="240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0.05, wat betekent dat we H0 moeten verwerpen en dat de gemiddelden van de drie meetmomenten significant verschillen</a:t>
            </a:r>
          </a:p>
          <a:p>
            <a:pPr marL="993084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kumimoji="0" lang="nl-BE" sz="240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Tussen welke groepen specifiek zijn de verschillen significant? Post hoc toetsen bekijken!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32E27432-2D78-499C-90E9-FE1A36BDF05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4743" y="2931131"/>
            <a:ext cx="11513503" cy="4230023"/>
          </a:xfrm>
          <a:prstGeom prst="rect">
            <a:avLst/>
          </a:prstGeom>
        </p:spPr>
      </p:pic>
      <p:sp>
        <p:nvSpPr>
          <p:cNvPr id="15" name="Rechthoek 14">
            <a:extLst>
              <a:ext uri="{FF2B5EF4-FFF2-40B4-BE49-F238E27FC236}">
                <a16:creationId xmlns:a16="http://schemas.microsoft.com/office/drawing/2014/main" id="{FB1ECE65-610D-4882-ADF1-DC8F88258240}"/>
              </a:ext>
            </a:extLst>
          </p:cNvPr>
          <p:cNvSpPr/>
          <p:nvPr/>
        </p:nvSpPr>
        <p:spPr>
          <a:xfrm>
            <a:off x="2184019" y="5014243"/>
            <a:ext cx="9616166" cy="307384"/>
          </a:xfrm>
          <a:prstGeom prst="rect">
            <a:avLst/>
          </a:prstGeom>
          <a:noFill/>
          <a:ln w="3810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00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25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365E8F10-912A-4213-9533-37515E4694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0185" y="1642209"/>
            <a:ext cx="5011859" cy="2334647"/>
          </a:xfrm>
          <a:prstGeom prst="rect">
            <a:avLst/>
          </a:prstGeom>
        </p:spPr>
      </p:pic>
      <p:sp>
        <p:nvSpPr>
          <p:cNvPr id="17" name="Rechthoek 16">
            <a:extLst>
              <a:ext uri="{FF2B5EF4-FFF2-40B4-BE49-F238E27FC236}">
                <a16:creationId xmlns:a16="http://schemas.microsoft.com/office/drawing/2014/main" id="{82321008-6737-4318-A234-1B4803DE97E1}"/>
              </a:ext>
            </a:extLst>
          </p:cNvPr>
          <p:cNvSpPr/>
          <p:nvPr/>
        </p:nvSpPr>
        <p:spPr>
          <a:xfrm>
            <a:off x="12362465" y="2271224"/>
            <a:ext cx="4182079" cy="447591"/>
          </a:xfrm>
          <a:prstGeom prst="rect">
            <a:avLst/>
          </a:prstGeom>
          <a:noFill/>
          <a:ln w="3810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00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25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81672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0C254C62-89B3-FBD5-07A1-0B90DFDDE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068" y="2718815"/>
            <a:ext cx="8421044" cy="4423038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97C5A59-7DC9-B70A-E503-52D9C93E0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8618" y="2495019"/>
            <a:ext cx="3385362" cy="45127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b="1"/>
              <a:t>One-way </a:t>
            </a:r>
            <a:r>
              <a:rPr lang="nl-BE" b="1" err="1"/>
              <a:t>repeated</a:t>
            </a:r>
            <a:r>
              <a:rPr lang="nl-BE" b="1"/>
              <a:t> </a:t>
            </a:r>
            <a:r>
              <a:rPr lang="nl-BE" b="1" err="1"/>
              <a:t>measures</a:t>
            </a:r>
            <a:r>
              <a:rPr lang="nl-BE" b="1"/>
              <a:t> ANOVA in SPSS: </a:t>
            </a:r>
            <a:br>
              <a:rPr lang="nl-BE" b="1"/>
            </a:br>
            <a:endParaRPr lang="nl-BE" b="1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300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184E0-0BD4-4705-A12B-9B71DDE63301}" type="slidenum">
              <a:rPr kumimoji="0" lang="en-GB" sz="1707" b="0" i="0" u="none" strike="noStrike" kern="1200" cap="none" spc="0" normalizeH="0" baseline="0" noProof="0" smtClean="0">
                <a:ln>
                  <a:noFill/>
                </a:ln>
                <a:solidFill>
                  <a:srgbClr val="1E64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3003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GB" sz="1707" b="0" i="0" u="none" strike="noStrike" kern="1200" cap="none" spc="0" normalizeH="0" baseline="0" noProof="0">
              <a:ln>
                <a:noFill/>
              </a:ln>
              <a:solidFill>
                <a:srgbClr val="1E64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511D50A-E399-4DFD-994E-025F7BF84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575" y="123825"/>
            <a:ext cx="14951075" cy="949325"/>
          </a:xfrm>
        </p:spPr>
        <p:txBody>
          <a:bodyPr/>
          <a:lstStyle/>
          <a:p>
            <a:r>
              <a:rPr lang="nl-BE"/>
              <a:t>Opgave 2: Verband Tijd x Financiële stress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B5EBCAC-BE36-43BE-91E9-4F4F02CB854D}"/>
              </a:ext>
            </a:extLst>
          </p:cNvPr>
          <p:cNvSpPr/>
          <p:nvPr/>
        </p:nvSpPr>
        <p:spPr>
          <a:xfrm>
            <a:off x="1571472" y="7288364"/>
            <a:ext cx="15344928" cy="1245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130036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nl-BE" sz="2400" b="1" i="0" u="none" strike="noStrike" kern="1200" cap="none" spc="0" normalizeH="0" baseline="0" noProof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Pairwise</a:t>
            </a:r>
            <a:r>
              <a:rPr lang="nl-BE" sz="2400" b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nl-BE" sz="2400" b="1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Comparisons</a:t>
            </a:r>
            <a:r>
              <a:rPr lang="nl-BE" sz="2400" b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tabel</a:t>
            </a:r>
          </a:p>
          <a:p>
            <a:pPr marL="993084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  <a:defRPr/>
            </a:pPr>
            <a:r>
              <a:rPr lang="nl-BE" sz="240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Slechts tussen meetmoment 2 en 3 een significant verschil (W2 </a:t>
            </a:r>
            <a:r>
              <a:rPr lang="nl-BE" sz="240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Finstress</a:t>
            </a:r>
            <a:r>
              <a:rPr lang="nl-BE" sz="240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en TOEK </a:t>
            </a:r>
            <a:r>
              <a:rPr lang="nl-BE" sz="240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Finstress</a:t>
            </a:r>
            <a:r>
              <a:rPr lang="nl-BE" sz="240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  <a:r>
              <a:rPr lang="nl-BE" sz="2400" b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 = .007 </a:t>
            </a:r>
            <a:endParaRPr kumimoji="0" lang="nl-BE" sz="24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82321008-6737-4318-A234-1B4803DE97E1}"/>
              </a:ext>
            </a:extLst>
          </p:cNvPr>
          <p:cNvSpPr/>
          <p:nvPr/>
        </p:nvSpPr>
        <p:spPr>
          <a:xfrm>
            <a:off x="5901070" y="5213096"/>
            <a:ext cx="923711" cy="323033"/>
          </a:xfrm>
          <a:prstGeom prst="rect">
            <a:avLst/>
          </a:prstGeom>
          <a:noFill/>
          <a:ln w="3810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00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25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3C08A59E-CAD9-D242-2FBA-8FDDD4E129BD}"/>
              </a:ext>
            </a:extLst>
          </p:cNvPr>
          <p:cNvSpPr/>
          <p:nvPr/>
        </p:nvSpPr>
        <p:spPr>
          <a:xfrm>
            <a:off x="1205629" y="4925372"/>
            <a:ext cx="1556689" cy="610757"/>
          </a:xfrm>
          <a:prstGeom prst="rect">
            <a:avLst/>
          </a:prstGeom>
          <a:noFill/>
          <a:ln w="3810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00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25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68B1A97A-FD20-6CD5-2038-3913D81069F6}"/>
              </a:ext>
            </a:extLst>
          </p:cNvPr>
          <p:cNvSpPr/>
          <p:nvPr/>
        </p:nvSpPr>
        <p:spPr>
          <a:xfrm>
            <a:off x="10151830" y="3753293"/>
            <a:ext cx="3262150" cy="3031914"/>
          </a:xfrm>
          <a:prstGeom prst="rect">
            <a:avLst/>
          </a:prstGeom>
          <a:noFill/>
          <a:ln w="3810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00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25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21508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011522-9118-40C3-A09B-F25B95FAB7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nl-BE" b="1"/>
                  <a:t>Stap 6: </a:t>
                </a:r>
                <a:r>
                  <a:rPr lang="nl-BE"/>
                  <a:t>Conclusie en rapportering</a:t>
                </a:r>
              </a:p>
              <a:p>
                <a:pPr marL="720000" lvl="1" indent="0">
                  <a:buNone/>
                </a:pPr>
                <a:r>
                  <a:rPr lang="nl-BE" sz="2400"/>
                  <a:t>“Om te onderzoeken of de gemiddelde financiële stress verschillend was tijdens Wave 1 (</a:t>
                </a:r>
                <a:r>
                  <a:rPr lang="nl-BE" sz="2400" i="1"/>
                  <a:t>M</a:t>
                </a:r>
                <a:r>
                  <a:rPr lang="nl-BE" sz="2400"/>
                  <a:t> = 1.68, </a:t>
                </a:r>
                <a:r>
                  <a:rPr lang="nl-BE" sz="2400" i="1"/>
                  <a:t>SD</a:t>
                </a:r>
                <a:r>
                  <a:rPr lang="nl-BE" sz="2400"/>
                  <a:t> = 0.89), tijdens Wave 2 (</a:t>
                </a:r>
                <a:r>
                  <a:rPr lang="nl-BE" sz="2400" i="1"/>
                  <a:t>M</a:t>
                </a:r>
                <a:r>
                  <a:rPr lang="nl-BE" sz="2400"/>
                  <a:t> = 1.70, </a:t>
                </a:r>
                <a:r>
                  <a:rPr lang="nl-BE" sz="2400" i="1"/>
                  <a:t>SD</a:t>
                </a:r>
                <a:r>
                  <a:rPr lang="nl-BE" sz="2400"/>
                  <a:t> = 0.89) en naar de toekomst toe (</a:t>
                </a:r>
                <a:r>
                  <a:rPr lang="nl-BE" sz="2400" i="1"/>
                  <a:t>M</a:t>
                </a:r>
                <a:r>
                  <a:rPr lang="nl-BE" sz="2400"/>
                  <a:t> = 1.57, </a:t>
                </a:r>
                <a:r>
                  <a:rPr lang="nl-BE" sz="2400" i="1"/>
                  <a:t>SD</a:t>
                </a:r>
                <a:r>
                  <a:rPr lang="nl-BE" sz="2400"/>
                  <a:t> = 0.80), werd een </a:t>
                </a:r>
                <a:r>
                  <a:rPr lang="nl-BE" sz="2400" err="1"/>
                  <a:t>one</a:t>
                </a:r>
                <a:r>
                  <a:rPr lang="nl-BE" sz="2400"/>
                  <a:t>-way </a:t>
                </a:r>
                <a:r>
                  <a:rPr lang="nl-BE" sz="2400" err="1"/>
                  <a:t>repeated</a:t>
                </a:r>
                <a:r>
                  <a:rPr lang="nl-BE" sz="2400"/>
                  <a:t> </a:t>
                </a:r>
                <a:r>
                  <a:rPr lang="nl-BE" sz="2400" err="1"/>
                  <a:t>measures</a:t>
                </a:r>
                <a:r>
                  <a:rPr lang="nl-BE" sz="2400"/>
                  <a:t> ANOVA uitgevoerd. </a:t>
                </a:r>
              </a:p>
              <a:p>
                <a:pPr marL="720000" lvl="1" indent="0">
                  <a:buNone/>
                </a:pPr>
                <a:endParaRPr lang="nl-BE" sz="2400"/>
              </a:p>
              <a:p>
                <a:pPr marL="720000" lvl="1" indent="0">
                  <a:buNone/>
                </a:pPr>
                <a:r>
                  <a:rPr lang="nl-BE" sz="2400"/>
                  <a:t>Aangezien de </a:t>
                </a:r>
                <a:r>
                  <a:rPr lang="nl-BE" sz="2400" err="1"/>
                  <a:t>Mauchly</a:t>
                </a:r>
                <a:r>
                  <a:rPr lang="nl-BE" sz="2400"/>
                  <a:t> toets aantoonde dat de assumptie van </a:t>
                </a:r>
                <a:r>
                  <a:rPr lang="nl-BE" sz="2400" err="1"/>
                  <a:t>sfericiteit</a:t>
                </a:r>
                <a:r>
                  <a:rPr lang="nl-BE" sz="2400"/>
                  <a:t> in de data geschonden is, </a:t>
                </a:r>
                <a:r>
                  <a:rPr lang="nl-BE" sz="2400" i="1"/>
                  <a:t>χ²(2) </a:t>
                </a:r>
                <a:r>
                  <a:rPr lang="nl-BE" sz="2400"/>
                  <a:t>= 15.09, </a:t>
                </a:r>
                <a:r>
                  <a:rPr lang="nl-BE" sz="2400" i="1"/>
                  <a:t>p</a:t>
                </a:r>
                <a:r>
                  <a:rPr lang="nl-BE" sz="2400"/>
                  <a:t> &lt; .001, werden de vrijheidsgraden gecorrigeerd aan de hand van de </a:t>
                </a:r>
                <a:r>
                  <a:rPr lang="nl-BE" sz="2400" err="1"/>
                  <a:t>Huynh-Feldt</a:t>
                </a:r>
                <a:r>
                  <a:rPr lang="nl-BE" sz="2400"/>
                  <a:t> </a:t>
                </a:r>
                <a:r>
                  <a:rPr lang="nl-BE" sz="2400" err="1"/>
                  <a:t>estimates</a:t>
                </a:r>
                <a:r>
                  <a:rPr lang="nl-BE" sz="2400"/>
                  <a:t> of </a:t>
                </a:r>
                <a:r>
                  <a:rPr lang="nl-BE" sz="2400" err="1"/>
                  <a:t>sphericity</a:t>
                </a:r>
                <a:r>
                  <a:rPr lang="nl-BE" sz="2400"/>
                  <a:t> (</a:t>
                </a:r>
                <a14:m>
                  <m:oMath xmlns:m="http://schemas.openxmlformats.org/officeDocument/2006/math">
                    <m:r>
                      <a:rPr lang="nl-BE" sz="2400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nl-BE" sz="2400"/>
                  <a:t> = .93). De resultaten van de </a:t>
                </a:r>
                <a:r>
                  <a:rPr lang="nl-BE" sz="2400" err="1"/>
                  <a:t>one</a:t>
                </a:r>
                <a:r>
                  <a:rPr lang="nl-BE" sz="2400"/>
                  <a:t>-way </a:t>
                </a:r>
                <a:r>
                  <a:rPr lang="nl-BE" sz="2400" err="1"/>
                  <a:t>repeated</a:t>
                </a:r>
                <a:r>
                  <a:rPr lang="nl-BE" sz="2400"/>
                  <a:t> </a:t>
                </a:r>
                <a:r>
                  <a:rPr lang="nl-BE" sz="2400" err="1"/>
                  <a:t>measures</a:t>
                </a:r>
                <a:r>
                  <a:rPr lang="nl-BE" sz="2400"/>
                  <a:t> ANOVA tonen aan dat er een significant verschil is in financiële stress tussen de drie meetmomenten (</a:t>
                </a:r>
                <a:r>
                  <a:rPr lang="nl-BE" sz="2400" i="1"/>
                  <a:t>F</a:t>
                </a:r>
                <a:r>
                  <a:rPr lang="nl-BE" sz="2400"/>
                  <a:t>(1.86, 356.26) = 4.11, </a:t>
                </a:r>
                <a:r>
                  <a:rPr lang="nl-BE" sz="2400" i="1"/>
                  <a:t>p</a:t>
                </a:r>
                <a:r>
                  <a:rPr lang="nl-BE" sz="2400"/>
                  <a:t> = .019). De effectgrootte is echter verwaarloosbaar (</a:t>
                </a:r>
                <a:r>
                  <a:rPr lang="nl-BE" sz="2400" i="1"/>
                  <a:t>η</a:t>
                </a:r>
                <a:r>
                  <a:rPr lang="nl-BE" sz="2400" i="1" baseline="-25000"/>
                  <a:t>p</a:t>
                </a:r>
                <a:r>
                  <a:rPr lang="nl-BE" sz="2400" i="1" baseline="30000"/>
                  <a:t>2</a:t>
                </a:r>
                <a:r>
                  <a:rPr lang="nl-BE" sz="2400"/>
                  <a:t> = .02).</a:t>
                </a:r>
                <a:endParaRPr lang="nl-NL" sz="3200"/>
              </a:p>
              <a:p>
                <a:pPr marL="720000" lvl="1" indent="0">
                  <a:buNone/>
                </a:pPr>
                <a:endParaRPr lang="nl-NL" sz="3200"/>
              </a:p>
              <a:p>
                <a:pPr marL="720000" lvl="1" indent="0">
                  <a:buNone/>
                </a:pPr>
                <a:r>
                  <a:rPr lang="nl-BE" sz="2400"/>
                  <a:t>Post-hoc </a:t>
                </a:r>
                <a:r>
                  <a:rPr lang="nl-BE" sz="2400" err="1"/>
                  <a:t>Bonferroni</a:t>
                </a:r>
                <a:r>
                  <a:rPr lang="nl-BE" sz="2400"/>
                  <a:t> toetsen werden gebruikt om de groepen één op één te vergelijken. Eén van die post-hoc toetsen bleek significant te zijn: de mate van financiële stress was tijdens Wave 2 significant hoger dan de mate van toekomstige financiële stress (</a:t>
                </a:r>
                <a:r>
                  <a:rPr lang="nl-BE" sz="2400" i="1"/>
                  <a:t>p </a:t>
                </a:r>
                <a:r>
                  <a:rPr lang="nl-BE" sz="2400"/>
                  <a:t>= .007). Tussen de mate van financiële stress tijdens Wave 1 en Wave 2 enerzijds (</a:t>
                </a:r>
                <a:r>
                  <a:rPr lang="nl-BE" sz="2400" i="1"/>
                  <a:t>p</a:t>
                </a:r>
                <a:r>
                  <a:rPr lang="nl-BE" sz="2400"/>
                  <a:t> = 1.000) en toekomstige financiële stress anderzijds (</a:t>
                </a:r>
                <a:r>
                  <a:rPr lang="nl-BE" sz="2400" i="1"/>
                  <a:t>p</a:t>
                </a:r>
                <a:r>
                  <a:rPr lang="nl-BE" sz="2400"/>
                  <a:t> = .123) zijn er geen significante verschillen.”</a:t>
                </a:r>
                <a:endParaRPr lang="nl-NL" sz="32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011522-9118-40C3-A09B-F25B95FAB7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" t="-799" r="-7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300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184E0-0BD4-4705-A12B-9B71DDE63301}" type="slidenum">
              <a:rPr kumimoji="0" lang="en-GB" sz="1707" b="0" i="0" u="none" strike="noStrike" kern="1200" cap="none" spc="0" normalizeH="0" baseline="0" noProof="0" smtClean="0">
                <a:ln>
                  <a:noFill/>
                </a:ln>
                <a:solidFill>
                  <a:srgbClr val="1E64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3003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GB" sz="1707" b="0" i="0" u="none" strike="noStrike" kern="1200" cap="none" spc="0" normalizeH="0" baseline="0" noProof="0">
              <a:ln>
                <a:noFill/>
              </a:ln>
              <a:solidFill>
                <a:srgbClr val="1E64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511D50A-E399-4DFD-994E-025F7BF84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575" y="123825"/>
            <a:ext cx="14951075" cy="949325"/>
          </a:xfrm>
        </p:spPr>
        <p:txBody>
          <a:bodyPr/>
          <a:lstStyle/>
          <a:p>
            <a:r>
              <a:rPr lang="nl-BE"/>
              <a:t>Opgave 2: Verband Tijd x Financiële stress</a:t>
            </a:r>
          </a:p>
        </p:txBody>
      </p:sp>
    </p:spTree>
    <p:extLst>
      <p:ext uri="{BB962C8B-B14F-4D97-AF65-F5344CB8AC3E}">
        <p14:creationId xmlns:p14="http://schemas.microsoft.com/office/powerpoint/2010/main" val="30615085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b="1"/>
              <a:t>Stap 2: </a:t>
            </a:r>
            <a:r>
              <a:rPr lang="nl-BE"/>
              <a:t>Datacontrole</a:t>
            </a:r>
          </a:p>
          <a:p>
            <a:pPr lvl="1"/>
            <a:r>
              <a:rPr lang="nl-BE" b="1"/>
              <a:t>Assumptiecheck</a:t>
            </a:r>
            <a:r>
              <a:rPr lang="nl-BE"/>
              <a:t>:</a:t>
            </a:r>
          </a:p>
          <a:p>
            <a:pPr marL="1821150" lvl="2" indent="-514350">
              <a:buFont typeface="+mj-lt"/>
              <a:buAutoNum type="arabicPeriod"/>
            </a:pPr>
            <a:r>
              <a:rPr lang="nl-BE">
                <a:solidFill>
                  <a:srgbClr val="002060"/>
                </a:solidFill>
              </a:rPr>
              <a:t>Afhankelijke variabele = metrisch</a:t>
            </a:r>
          </a:p>
          <a:p>
            <a:pPr marL="2393550" lvl="3" indent="-514350"/>
            <a:r>
              <a:rPr lang="nl-BE"/>
              <a:t>Oké: Financiële stress is een metrische schaalvariabele</a:t>
            </a:r>
          </a:p>
          <a:p>
            <a:pPr marL="1821150" lvl="2" indent="-514350">
              <a:buFont typeface="+mj-lt"/>
              <a:buAutoNum type="arabicPeriod"/>
            </a:pPr>
            <a:r>
              <a:rPr lang="nl-BE"/>
              <a:t>Onafhankelijke variabele = categorisch, minimum twee groepen</a:t>
            </a:r>
          </a:p>
          <a:p>
            <a:pPr marL="2393550" lvl="3" indent="-514350"/>
            <a:r>
              <a:rPr lang="nl-BE"/>
              <a:t>Oké: drie groepen</a:t>
            </a:r>
          </a:p>
          <a:p>
            <a:pPr marL="1821150" lvl="2" indent="-514350">
              <a:buFont typeface="+mj-lt"/>
              <a:buAutoNum type="arabicPeriod"/>
            </a:pPr>
            <a:r>
              <a:rPr lang="nl-BE"/>
              <a:t>Afhankelijke groepen onderzoekseenheden</a:t>
            </a:r>
          </a:p>
          <a:p>
            <a:pPr marL="2393550" lvl="3" indent="-514350"/>
            <a:r>
              <a:rPr lang="nl-BE"/>
              <a:t>Oké: dezelfde respondenten in drie meetmomenten</a:t>
            </a:r>
          </a:p>
          <a:p>
            <a:pPr marL="1821150" lvl="2" indent="-514350">
              <a:buFont typeface="+mj-lt"/>
              <a:buAutoNum type="arabicPeriod"/>
            </a:pPr>
            <a:r>
              <a:rPr lang="nl-BE" b="1"/>
              <a:t>Normaliteit</a:t>
            </a:r>
            <a:r>
              <a:rPr lang="nl-BE"/>
              <a:t>: de </a:t>
            </a:r>
            <a:r>
              <a:rPr lang="nl-BE" err="1"/>
              <a:t>afh</a:t>
            </a:r>
            <a:r>
              <a:rPr lang="nl-BE"/>
              <a:t>. variabele is normaal verdeeld in elk meetmoment </a:t>
            </a:r>
            <a:br>
              <a:rPr lang="nl-BE"/>
            </a:br>
            <a:r>
              <a:rPr lang="nl-BE"/>
              <a:t>(of CLS: n &gt; 100 voor elk meetmoment)</a:t>
            </a:r>
          </a:p>
          <a:p>
            <a:pPr marL="2393550" lvl="3" indent="-514350"/>
            <a:r>
              <a:rPr lang="nl-BE">
                <a:solidFill>
                  <a:srgbClr val="FF0000"/>
                </a:solidFill>
              </a:rPr>
              <a:t>Stel nu dat de groepen niet groot genoeg zijn voor CLS (n&lt; 100 per groep)</a:t>
            </a:r>
          </a:p>
          <a:p>
            <a:pPr marL="2393550" lvl="3" indent="-514350"/>
            <a:r>
              <a:rPr lang="nl-BE">
                <a:solidFill>
                  <a:srgbClr val="FF0000"/>
                </a:solidFill>
              </a:rPr>
              <a:t>Dan normaliteit testen om assumptie te kunnen aanvaarden!</a:t>
            </a:r>
          </a:p>
          <a:p>
            <a:pPr marL="1821150" lvl="2" indent="-514350">
              <a:buFont typeface="+mj-lt"/>
              <a:buAutoNum type="arabicPeriod"/>
            </a:pPr>
            <a:r>
              <a:rPr lang="nl-BE" b="1" err="1"/>
              <a:t>Sfericiteit</a:t>
            </a:r>
            <a:endParaRPr lang="nl-BE" b="1"/>
          </a:p>
          <a:p>
            <a:pPr marL="2393550" lvl="3" indent="-514350"/>
            <a:r>
              <a:rPr lang="nl-BE" err="1"/>
              <a:t>Mauchly</a:t>
            </a:r>
            <a:r>
              <a:rPr lang="nl-BE"/>
              <a:t> toets bekijken in SPSS output!</a:t>
            </a:r>
          </a:p>
          <a:p>
            <a:pPr marL="2393550" lvl="3" indent="-514350"/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300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184E0-0BD4-4705-A12B-9B71DDE63301}" type="slidenum">
              <a:rPr kumimoji="0" lang="en-GB" sz="1707" b="0" i="0" u="none" strike="noStrike" kern="1200" cap="none" spc="0" normalizeH="0" baseline="0" noProof="0" smtClean="0">
                <a:ln>
                  <a:noFill/>
                </a:ln>
                <a:solidFill>
                  <a:srgbClr val="1E64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3003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GB" sz="1707" b="0" i="0" u="none" strike="noStrike" kern="1200" cap="none" spc="0" normalizeH="0" baseline="0" noProof="0">
              <a:ln>
                <a:noFill/>
              </a:ln>
              <a:solidFill>
                <a:srgbClr val="1E64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511D50A-E399-4DFD-994E-025F7BF84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575" y="123825"/>
            <a:ext cx="14951075" cy="949325"/>
          </a:xfrm>
        </p:spPr>
        <p:txBody>
          <a:bodyPr/>
          <a:lstStyle/>
          <a:p>
            <a:r>
              <a:rPr lang="nl-BE"/>
              <a:t>Opgave 2: Verband Tijd x Financiële stress</a:t>
            </a:r>
          </a:p>
        </p:txBody>
      </p:sp>
    </p:spTree>
    <p:extLst>
      <p:ext uri="{BB962C8B-B14F-4D97-AF65-F5344CB8AC3E}">
        <p14:creationId xmlns:p14="http://schemas.microsoft.com/office/powerpoint/2010/main" val="12640812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15C49E-74BB-4B20-BF2C-68F451A91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Opgave 2: Verband Tijd x Financiële stress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CDE1E18-32B6-415F-BB7E-BD52DF923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b="1"/>
              <a:t>Normaliteit</a:t>
            </a:r>
            <a:endParaRPr lang="nl-BE"/>
          </a:p>
          <a:p>
            <a:pPr lvl="1"/>
            <a:r>
              <a:rPr lang="nl-BE"/>
              <a:t>Controleren of </a:t>
            </a:r>
            <a:r>
              <a:rPr lang="nl-BE" err="1"/>
              <a:t>afh</a:t>
            </a:r>
            <a:r>
              <a:rPr lang="nl-BE"/>
              <a:t>. variabele normaal verdeeld is voor elk meetmoment:</a:t>
            </a:r>
          </a:p>
          <a:p>
            <a:pPr lvl="2"/>
            <a:r>
              <a:rPr lang="nl-BE"/>
              <a:t>Vraag histogrammen en maten van vorm op van elk meetmoment: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0F04982-32BC-4777-8B6A-CA59000FF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300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184E0-0BD4-4705-A12B-9B71DDE63301}" type="slidenum">
              <a:rPr kumimoji="0" lang="en-GB" sz="1707" b="0" i="0" u="none" strike="noStrike" kern="1200" cap="none" spc="0" normalizeH="0" baseline="0" noProof="0" smtClean="0">
                <a:ln>
                  <a:noFill/>
                </a:ln>
                <a:solidFill>
                  <a:srgbClr val="1E64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3003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GB" sz="1707" b="0" i="0" u="none" strike="noStrike" kern="1200" cap="none" spc="0" normalizeH="0" baseline="0" noProof="0">
              <a:ln>
                <a:noFill/>
              </a:ln>
              <a:solidFill>
                <a:srgbClr val="1E64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CFD7ACBD-D43A-4A58-BA23-7D56DBD1E621}"/>
              </a:ext>
            </a:extLst>
          </p:cNvPr>
          <p:cNvSpPr/>
          <p:nvPr/>
        </p:nvSpPr>
        <p:spPr>
          <a:xfrm>
            <a:off x="1821134" y="3638704"/>
            <a:ext cx="14232953" cy="2476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300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2800" b="0" i="0" u="none" strike="noStrike" kern="1200" cap="none" spc="0" normalizeH="0" baseline="0" noProof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just" defTabSz="1300368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FREQUENCIES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VARIABLES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=W1_FINSTRESS_Gem W2_FINSTRESS_Gem W2_TOEK_FINSTRESS_Gem</a:t>
            </a:r>
            <a:endParaRPr kumimoji="0" lang="nl-BE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1300368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/STATISTICS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STDDEV MEAN SKEWNESS SESKEW KURTOSIS SEKURT</a:t>
            </a:r>
            <a:endParaRPr kumimoji="0" lang="nl-BE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1300368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/HISTOGRAM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NORMAL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nl-BE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 defTabSz="1300368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/ORDER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ANALYSIS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kumimoji="0" lang="nl-BE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0263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15C49E-74BB-4B20-BF2C-68F451A91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Opgave 2: Verband Tijd x Financiële stress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CDE1E18-32B6-415F-BB7E-BD52DF923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b="1"/>
              <a:t>Normaliteit</a:t>
            </a:r>
            <a:endParaRPr lang="nl-BE"/>
          </a:p>
          <a:p>
            <a:pPr lvl="1"/>
            <a:r>
              <a:rPr lang="nl-BE"/>
              <a:t>Histogram per meetmoment: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0F04982-32BC-4777-8B6A-CA59000FF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300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184E0-0BD4-4705-A12B-9B71DDE63301}" type="slidenum">
              <a:rPr kumimoji="0" lang="en-GB" sz="1707" b="0" i="0" u="none" strike="noStrike" kern="1200" cap="none" spc="0" normalizeH="0" baseline="0" noProof="0" smtClean="0">
                <a:ln>
                  <a:noFill/>
                </a:ln>
                <a:solidFill>
                  <a:srgbClr val="1E64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3003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GB" sz="1707" b="0" i="0" u="none" strike="noStrike" kern="1200" cap="none" spc="0" normalizeH="0" baseline="0" noProof="0">
              <a:ln>
                <a:noFill/>
              </a:ln>
              <a:solidFill>
                <a:srgbClr val="1E64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E2BD1824-B0CD-4270-9A22-19611D64621C}"/>
              </a:ext>
            </a:extLst>
          </p:cNvPr>
          <p:cNvSpPr/>
          <p:nvPr/>
        </p:nvSpPr>
        <p:spPr>
          <a:xfrm>
            <a:off x="1117247" y="7739468"/>
            <a:ext cx="12344845" cy="1071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6400" marR="0" lvl="0" indent="-450000" algn="l" defTabSz="457200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nl-BE" sz="28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Ziet er telkens niet normaal </a:t>
            </a:r>
            <a:br>
              <a:rPr kumimoji="0" lang="nl-BE" sz="28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</a:br>
            <a:r>
              <a:rPr kumimoji="0" lang="nl-BE" sz="28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verdeeld uit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C5AD61F-716B-4101-BFB9-52F0D38F505A}"/>
              </a:ext>
            </a:extLst>
          </p:cNvPr>
          <p:cNvSpPr/>
          <p:nvPr/>
        </p:nvSpPr>
        <p:spPr>
          <a:xfrm>
            <a:off x="4804472" y="3891348"/>
            <a:ext cx="1584136" cy="339276"/>
          </a:xfrm>
          <a:prstGeom prst="rect">
            <a:avLst/>
          </a:prstGeom>
          <a:noFill/>
          <a:ln w="3810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00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25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8A1B8124-C001-42DD-88C0-AFCDEED67763}"/>
              </a:ext>
            </a:extLst>
          </p:cNvPr>
          <p:cNvSpPr/>
          <p:nvPr/>
        </p:nvSpPr>
        <p:spPr>
          <a:xfrm>
            <a:off x="13123297" y="2019941"/>
            <a:ext cx="1584136" cy="339276"/>
          </a:xfrm>
          <a:prstGeom prst="rect">
            <a:avLst/>
          </a:prstGeom>
          <a:noFill/>
          <a:ln w="3810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00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25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6C5D8102-5DAC-4397-9145-C1EAFE9D004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35951" y="1073063"/>
            <a:ext cx="7447205" cy="4391494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D2139FD6-FDF0-4D4E-AAD9-8DA4A929943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458" y="3131464"/>
            <a:ext cx="7447204" cy="4391494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8062D20C-F90B-4DA0-BEDF-712E462F352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45129" y="5582678"/>
            <a:ext cx="7062303" cy="417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3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28B7A-3168-440C-A60C-A036931164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2339" y="2298145"/>
            <a:ext cx="15780727" cy="2359800"/>
          </a:xfrm>
        </p:spPr>
        <p:txBody>
          <a:bodyPr/>
          <a:lstStyle/>
          <a:p>
            <a:r>
              <a:rPr lang="nl-BE"/>
              <a:t>Opgave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DBEE7-7DB1-4468-A19F-EE1EC696AF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BE"/>
              <a:t>SPSS-WERKCOLLEGE 5</a:t>
            </a:r>
          </a:p>
        </p:txBody>
      </p:sp>
    </p:spTree>
    <p:extLst>
      <p:ext uri="{BB962C8B-B14F-4D97-AF65-F5344CB8AC3E}">
        <p14:creationId xmlns:p14="http://schemas.microsoft.com/office/powerpoint/2010/main" val="23574069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15C49E-74BB-4B20-BF2C-68F451A91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Opgave 2: Verband Tijd x Financiële stress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3CDE1E18-32B6-415F-BB7E-BD52DF9237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BE" b="1"/>
                  <a:t>Normaliteit</a:t>
                </a:r>
                <a:endParaRPr lang="nl-BE"/>
              </a:p>
              <a:p>
                <a:pPr lvl="1"/>
                <a:r>
                  <a:rPr lang="nl-BE"/>
                  <a:t>Z-scores scheefheid &amp; </a:t>
                </a:r>
                <a:r>
                  <a:rPr lang="nl-BE" err="1"/>
                  <a:t>kurtosis</a:t>
                </a:r>
                <a:r>
                  <a:rPr lang="nl-BE"/>
                  <a:t> per meetmoment:</a:t>
                </a:r>
              </a:p>
              <a:p>
                <a:pPr marL="1306800" lvl="2" indent="0">
                  <a:buNone/>
                </a:pPr>
                <a:r>
                  <a:rPr lang="en-US"/>
                  <a:t>Wave 1: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𝑠𝑐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𝑒𝑒𝑓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𝑒𝑖𝑑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39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7.90</m:t>
                    </m:r>
                  </m:oMath>
                </a14:m>
                <a:r>
                  <a:rPr lang="en-US"/>
                  <a:t>			Wave 2: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𝑠𝑐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𝑒𝑒𝑓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𝑒𝑖𝑑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1.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8.46</m:t>
                    </m:r>
                  </m:oMath>
                </a14:m>
                <a:r>
                  <a:rPr lang="nl-BE"/>
                  <a:t>				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𝑘𝑢𝑟𝑡𝑜𝑠𝑖𝑠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1.49</m:t>
                        </m:r>
                      </m:num>
                      <m:den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0.35</m:t>
                        </m:r>
                      </m:den>
                    </m:f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4.25</m:t>
                    </m:r>
                  </m:oMath>
                </a14:m>
                <a:r>
                  <a:rPr lang="nl-BE"/>
                  <a:t>							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𝑘𝑢𝑟𝑡𝑜𝑠𝑖𝑠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2.83</m:t>
                        </m:r>
                      </m:num>
                      <m:den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0.35</m:t>
                        </m:r>
                      </m:den>
                    </m:f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4.76</m:t>
                    </m:r>
                  </m:oMath>
                </a14:m>
                <a:endParaRPr lang="nl-BE" sz="3600"/>
              </a:p>
              <a:p>
                <a:pPr marL="1306800" lvl="2" indent="0">
                  <a:buNone/>
                </a:pPr>
                <a:r>
                  <a:rPr lang="nl-BE"/>
                  <a:t>Toekomst: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𝑠𝑐h𝑒𝑒𝑓h𝑒𝑖𝑑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1.49</m:t>
                        </m:r>
                      </m:num>
                      <m:den>
                        <m:r>
                          <a:rPr lang="nl-BE" i="1"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9.69</m:t>
                    </m:r>
                  </m:oMath>
                </a14:m>
                <a:r>
                  <a:rPr lang="nl-BE"/>
                  <a:t>	</a:t>
                </a:r>
                <a:endParaRPr lang="nl-BE" sz="3600"/>
              </a:p>
              <a:p>
                <a:pPr marL="1306800" lvl="2" indent="0">
                  <a:buNone/>
                </a:pPr>
                <a:r>
                  <a:rPr lang="nl-BE"/>
                  <a:t>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𝑘𝑢𝑟𝑡𝑜𝑠𝑖𝑠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1.67</m:t>
                        </m:r>
                      </m:num>
                      <m:den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0.35</m:t>
                        </m:r>
                      </m:den>
                    </m:f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8.10</m:t>
                    </m:r>
                  </m:oMath>
                </a14:m>
                <a:r>
                  <a:rPr lang="nl-BE"/>
                  <a:t>			</a:t>
                </a:r>
                <a:endParaRPr lang="nl-BE" sz="3600"/>
              </a:p>
              <a:p>
                <a:pPr lvl="1"/>
                <a:endParaRPr lang="nl-BE"/>
              </a:p>
              <a:p>
                <a:pPr lvl="1"/>
                <a:r>
                  <a:rPr lang="nl-BE"/>
                  <a:t>Alle </a:t>
                </a:r>
                <a:r>
                  <a:rPr lang="nl-BE" err="1"/>
                  <a:t>z</a:t>
                </a:r>
                <a:r>
                  <a:rPr lang="nl-BE"/>
                  <a:t>-scores vallen buiten +/- 1.96</a:t>
                </a:r>
                <a:endParaRPr lang="nl-BE" b="1"/>
              </a:p>
              <a:p>
                <a:pPr lvl="2"/>
                <a:r>
                  <a:rPr lang="nl-BE" b="1"/>
                  <a:t>Normaliteit niet oké!</a:t>
                </a:r>
              </a:p>
              <a:p>
                <a:pPr lvl="3"/>
                <a:r>
                  <a:rPr lang="nl-BE">
                    <a:solidFill>
                      <a:srgbClr val="C00000"/>
                    </a:solidFill>
                  </a:rPr>
                  <a:t>One-way </a:t>
                </a:r>
                <a:r>
                  <a:rPr lang="nl-BE" err="1">
                    <a:solidFill>
                      <a:srgbClr val="C00000"/>
                    </a:solidFill>
                  </a:rPr>
                  <a:t>repeated</a:t>
                </a:r>
                <a:r>
                  <a:rPr lang="nl-BE">
                    <a:solidFill>
                      <a:srgbClr val="C00000"/>
                    </a:solidFill>
                  </a:rPr>
                  <a:t> </a:t>
                </a:r>
                <a:r>
                  <a:rPr lang="nl-BE" err="1">
                    <a:solidFill>
                      <a:srgbClr val="C00000"/>
                    </a:solidFill>
                  </a:rPr>
                  <a:t>measures</a:t>
                </a:r>
                <a:r>
                  <a:rPr lang="nl-BE">
                    <a:solidFill>
                      <a:srgbClr val="C00000"/>
                    </a:solidFill>
                  </a:rPr>
                  <a:t> kan</a:t>
                </a:r>
                <a:br>
                  <a:rPr lang="nl-BE">
                    <a:solidFill>
                      <a:srgbClr val="C00000"/>
                    </a:solidFill>
                  </a:rPr>
                </a:br>
                <a:r>
                  <a:rPr lang="nl-BE" b="1">
                    <a:solidFill>
                      <a:srgbClr val="C00000"/>
                    </a:solidFill>
                  </a:rPr>
                  <a:t>niet</a:t>
                </a:r>
                <a:r>
                  <a:rPr lang="nl-BE">
                    <a:solidFill>
                      <a:srgbClr val="C00000"/>
                    </a:solidFill>
                  </a:rPr>
                  <a:t> uitgevoerd worden</a:t>
                </a:r>
              </a:p>
              <a:p>
                <a:pPr lvl="3"/>
                <a:r>
                  <a:rPr lang="nl-BE">
                    <a:solidFill>
                      <a:srgbClr val="C00000"/>
                    </a:solidFill>
                  </a:rPr>
                  <a:t>Alternatief?</a:t>
                </a:r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3CDE1E18-32B6-415F-BB7E-BD52DF9237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" t="-5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0F04982-32BC-4777-8B6A-CA59000FF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300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184E0-0BD4-4705-A12B-9B71DDE63301}" type="slidenum">
              <a:rPr kumimoji="0" lang="en-GB" sz="1707" b="0" i="0" u="none" strike="noStrike" kern="1200" cap="none" spc="0" normalizeH="0" baseline="0" noProof="0" smtClean="0">
                <a:ln>
                  <a:noFill/>
                </a:ln>
                <a:solidFill>
                  <a:srgbClr val="1E64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3003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GB" sz="1707" b="0" i="0" u="none" strike="noStrike" kern="1200" cap="none" spc="0" normalizeH="0" baseline="0" noProof="0">
              <a:ln>
                <a:noFill/>
              </a:ln>
              <a:solidFill>
                <a:srgbClr val="1E64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7C1089E6-0621-4EE6-B36E-26DDF6D7CC0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03822" y="4679193"/>
            <a:ext cx="6285992" cy="451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27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TextBox 89">
            <a:extLst>
              <a:ext uri="{FF2B5EF4-FFF2-40B4-BE49-F238E27FC236}">
                <a16:creationId xmlns:a16="http://schemas.microsoft.com/office/drawing/2014/main" id="{46EE6874-44A2-48BE-A438-0A9A6586FFEF}"/>
              </a:ext>
            </a:extLst>
          </p:cNvPr>
          <p:cNvSpPr txBox="1"/>
          <p:nvPr/>
        </p:nvSpPr>
        <p:spPr>
          <a:xfrm>
            <a:off x="10371171" y="195357"/>
            <a:ext cx="1651930" cy="6709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4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Bij categorische OV: gelijkaardige of verschillende respondenten in verschillende categorieën??</a:t>
            </a:r>
          </a:p>
        </p:txBody>
      </p:sp>
      <p:sp>
        <p:nvSpPr>
          <p:cNvPr id="627" name="Title 1">
            <a:extLst>
              <a:ext uri="{FF2B5EF4-FFF2-40B4-BE49-F238E27FC236}">
                <a16:creationId xmlns:a16="http://schemas.microsoft.com/office/drawing/2014/main" id="{6D0B2E3B-388B-4809-9E40-DDE7ECAF1123}"/>
              </a:ext>
            </a:extLst>
          </p:cNvPr>
          <p:cNvSpPr txBox="1">
            <a:spLocks/>
          </p:cNvSpPr>
          <p:nvPr/>
        </p:nvSpPr>
        <p:spPr>
          <a:xfrm>
            <a:off x="2459813" y="9113507"/>
            <a:ext cx="12026222" cy="747445"/>
          </a:xfrm>
          <a:prstGeom prst="rect">
            <a:avLst/>
          </a:prstGeom>
        </p:spPr>
        <p:txBody>
          <a:bodyPr/>
          <a:lstStyle>
            <a:lvl1pPr algn="l" defTabSz="130051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25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130051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32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WELKE ANALYSETECHNIEK </a:t>
            </a:r>
            <a:r>
              <a:rPr kumimoji="0" lang="nl-BE" sz="28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GEBRUIK</a:t>
            </a:r>
            <a:r>
              <a:rPr kumimoji="0" lang="nl-BE" sz="32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IK?</a:t>
            </a:r>
          </a:p>
        </p:txBody>
      </p:sp>
      <p:sp>
        <p:nvSpPr>
          <p:cNvPr id="628" name="Slide Number Placeholder 3">
            <a:extLst>
              <a:ext uri="{FF2B5EF4-FFF2-40B4-BE49-F238E27FC236}">
                <a16:creationId xmlns:a16="http://schemas.microsoft.com/office/drawing/2014/main" id="{A1878640-246C-405B-A288-B16893355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669331" y="8161967"/>
            <a:ext cx="797801" cy="449396"/>
          </a:xfrm>
        </p:spPr>
        <p:txBody>
          <a:bodyPr/>
          <a:lstStyle/>
          <a:p>
            <a:pPr marL="0" marR="0" lvl="0" indent="0" algn="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184E0-0BD4-4705-A12B-9B71DDE63301}" type="slidenum">
              <a:rPr kumimoji="0" lang="en-GB" sz="1707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764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GB" sz="1707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9" name="TextBox 5">
            <a:extLst>
              <a:ext uri="{FF2B5EF4-FFF2-40B4-BE49-F238E27FC236}">
                <a16:creationId xmlns:a16="http://schemas.microsoft.com/office/drawing/2014/main" id="{4796A04F-751E-4F12-953A-9A765BCABB88}"/>
              </a:ext>
            </a:extLst>
          </p:cNvPr>
          <p:cNvSpPr txBox="1"/>
          <p:nvPr/>
        </p:nvSpPr>
        <p:spPr>
          <a:xfrm>
            <a:off x="1342991" y="435145"/>
            <a:ext cx="1347127" cy="3816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4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Aantal </a:t>
            </a:r>
          </a:p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4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afhankelijke variabelen</a:t>
            </a:r>
          </a:p>
        </p:txBody>
      </p:sp>
      <p:sp>
        <p:nvSpPr>
          <p:cNvPr id="630" name="TextBox 6">
            <a:extLst>
              <a:ext uri="{FF2B5EF4-FFF2-40B4-BE49-F238E27FC236}">
                <a16:creationId xmlns:a16="http://schemas.microsoft.com/office/drawing/2014/main" id="{44C49C8A-6AD8-4B53-8AE9-03D90C5F52C3}"/>
              </a:ext>
            </a:extLst>
          </p:cNvPr>
          <p:cNvSpPr txBox="1"/>
          <p:nvPr/>
        </p:nvSpPr>
        <p:spPr>
          <a:xfrm>
            <a:off x="2844203" y="433107"/>
            <a:ext cx="1300119" cy="3816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4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Meetniveau afhankelijke variabele</a:t>
            </a:r>
          </a:p>
        </p:txBody>
      </p:sp>
      <p:sp>
        <p:nvSpPr>
          <p:cNvPr id="631" name="TextBox 7">
            <a:extLst>
              <a:ext uri="{FF2B5EF4-FFF2-40B4-BE49-F238E27FC236}">
                <a16:creationId xmlns:a16="http://schemas.microsoft.com/office/drawing/2014/main" id="{BB79343F-2AB5-4D5E-B932-705A86D6E400}"/>
              </a:ext>
            </a:extLst>
          </p:cNvPr>
          <p:cNvSpPr txBox="1"/>
          <p:nvPr/>
        </p:nvSpPr>
        <p:spPr>
          <a:xfrm>
            <a:off x="4189920" y="435623"/>
            <a:ext cx="1610372" cy="3816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4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Aantal</a:t>
            </a:r>
          </a:p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4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onafhankelijke variabelen</a:t>
            </a:r>
          </a:p>
        </p:txBody>
      </p:sp>
      <p:sp>
        <p:nvSpPr>
          <p:cNvPr id="632" name="TextBox 8">
            <a:extLst>
              <a:ext uri="{FF2B5EF4-FFF2-40B4-BE49-F238E27FC236}">
                <a16:creationId xmlns:a16="http://schemas.microsoft.com/office/drawing/2014/main" id="{B2782880-73B0-437C-94A3-7ED370F42977}"/>
              </a:ext>
            </a:extLst>
          </p:cNvPr>
          <p:cNvSpPr txBox="1"/>
          <p:nvPr/>
        </p:nvSpPr>
        <p:spPr>
          <a:xfrm>
            <a:off x="5848391" y="433657"/>
            <a:ext cx="1483674" cy="3816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4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Meetniveau onafhankelijke variabelen</a:t>
            </a:r>
          </a:p>
        </p:txBody>
      </p:sp>
      <p:sp>
        <p:nvSpPr>
          <p:cNvPr id="633" name="TextBox 9">
            <a:extLst>
              <a:ext uri="{FF2B5EF4-FFF2-40B4-BE49-F238E27FC236}">
                <a16:creationId xmlns:a16="http://schemas.microsoft.com/office/drawing/2014/main" id="{A03C007F-409A-417D-B132-A8EB78A03AE8}"/>
              </a:ext>
            </a:extLst>
          </p:cNvPr>
          <p:cNvSpPr txBox="1"/>
          <p:nvPr/>
        </p:nvSpPr>
        <p:spPr>
          <a:xfrm>
            <a:off x="8860409" y="437468"/>
            <a:ext cx="1300119" cy="3816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4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Bij categorische OV: hoeveel categorieën?</a:t>
            </a:r>
          </a:p>
        </p:txBody>
      </p:sp>
      <p:sp>
        <p:nvSpPr>
          <p:cNvPr id="634" name="Rectangle 10">
            <a:extLst>
              <a:ext uri="{FF2B5EF4-FFF2-40B4-BE49-F238E27FC236}">
                <a16:creationId xmlns:a16="http://schemas.microsoft.com/office/drawing/2014/main" id="{8C599C1D-49DF-42E0-AE64-B032A75376AA}"/>
              </a:ext>
            </a:extLst>
          </p:cNvPr>
          <p:cNvSpPr/>
          <p:nvPr/>
        </p:nvSpPr>
        <p:spPr>
          <a:xfrm>
            <a:off x="2995293" y="2224480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Metrisch</a:t>
            </a:r>
          </a:p>
        </p:txBody>
      </p:sp>
      <p:sp>
        <p:nvSpPr>
          <p:cNvPr id="635" name="Rectangle 11">
            <a:extLst>
              <a:ext uri="{FF2B5EF4-FFF2-40B4-BE49-F238E27FC236}">
                <a16:creationId xmlns:a16="http://schemas.microsoft.com/office/drawing/2014/main" id="{0102022F-2616-4C96-9647-4AECF811A72F}"/>
              </a:ext>
            </a:extLst>
          </p:cNvPr>
          <p:cNvSpPr/>
          <p:nvPr/>
        </p:nvSpPr>
        <p:spPr>
          <a:xfrm>
            <a:off x="1494078" y="4006667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Eén</a:t>
            </a:r>
          </a:p>
        </p:txBody>
      </p:sp>
      <p:cxnSp>
        <p:nvCxnSpPr>
          <p:cNvPr id="636" name="Straight Arrow Connector 12">
            <a:extLst>
              <a:ext uri="{FF2B5EF4-FFF2-40B4-BE49-F238E27FC236}">
                <a16:creationId xmlns:a16="http://schemas.microsoft.com/office/drawing/2014/main" id="{8395A8F3-45A2-43E7-BFD4-0007485C41E3}"/>
              </a:ext>
            </a:extLst>
          </p:cNvPr>
          <p:cNvCxnSpPr>
            <a:cxnSpLocks/>
            <a:stCxn id="635" idx="0"/>
            <a:endCxn id="634" idx="2"/>
          </p:cNvCxnSpPr>
          <p:nvPr/>
        </p:nvCxnSpPr>
        <p:spPr>
          <a:xfrm flipV="1">
            <a:off x="1970469" y="2479100"/>
            <a:ext cx="1501215" cy="1527568"/>
          </a:xfrm>
          <a:prstGeom prst="straightConnector1">
            <a:avLst/>
          </a:prstGeom>
          <a:ln w="28575">
            <a:solidFill>
              <a:srgbClr val="DC862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7" name="Rectangle 13">
            <a:extLst>
              <a:ext uri="{FF2B5EF4-FFF2-40B4-BE49-F238E27FC236}">
                <a16:creationId xmlns:a16="http://schemas.microsoft.com/office/drawing/2014/main" id="{1D0619B6-10EC-461C-B47A-8789F16F8324}"/>
              </a:ext>
            </a:extLst>
          </p:cNvPr>
          <p:cNvSpPr/>
          <p:nvPr/>
        </p:nvSpPr>
        <p:spPr>
          <a:xfrm>
            <a:off x="4498263" y="1288968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Eén</a:t>
            </a:r>
          </a:p>
        </p:txBody>
      </p:sp>
      <p:sp>
        <p:nvSpPr>
          <p:cNvPr id="638" name="Rectangle 14">
            <a:extLst>
              <a:ext uri="{FF2B5EF4-FFF2-40B4-BE49-F238E27FC236}">
                <a16:creationId xmlns:a16="http://schemas.microsoft.com/office/drawing/2014/main" id="{B1DDB99F-6A74-48C1-8781-DC48B40DDCB8}"/>
              </a:ext>
            </a:extLst>
          </p:cNvPr>
          <p:cNvSpPr/>
          <p:nvPr/>
        </p:nvSpPr>
        <p:spPr>
          <a:xfrm>
            <a:off x="6010934" y="875700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Metrisch</a:t>
            </a:r>
          </a:p>
        </p:txBody>
      </p:sp>
      <p:sp>
        <p:nvSpPr>
          <p:cNvPr id="639" name="Rectangle 15">
            <a:extLst>
              <a:ext uri="{FF2B5EF4-FFF2-40B4-BE49-F238E27FC236}">
                <a16:creationId xmlns:a16="http://schemas.microsoft.com/office/drawing/2014/main" id="{2F6B3B08-9E7B-4762-89A4-9ED8BDE86DFF}"/>
              </a:ext>
            </a:extLst>
          </p:cNvPr>
          <p:cNvSpPr/>
          <p:nvPr/>
        </p:nvSpPr>
        <p:spPr>
          <a:xfrm>
            <a:off x="6007897" y="1674606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Categorisch</a:t>
            </a:r>
          </a:p>
        </p:txBody>
      </p:sp>
      <p:sp>
        <p:nvSpPr>
          <p:cNvPr id="640" name="Rectangle 16">
            <a:extLst>
              <a:ext uri="{FF2B5EF4-FFF2-40B4-BE49-F238E27FC236}">
                <a16:creationId xmlns:a16="http://schemas.microsoft.com/office/drawing/2014/main" id="{4333E60C-8446-4FF2-B3BD-23725F588979}"/>
              </a:ext>
            </a:extLst>
          </p:cNvPr>
          <p:cNvSpPr/>
          <p:nvPr/>
        </p:nvSpPr>
        <p:spPr>
          <a:xfrm>
            <a:off x="9011496" y="1362685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Twee</a:t>
            </a:r>
          </a:p>
        </p:txBody>
      </p:sp>
      <p:sp>
        <p:nvSpPr>
          <p:cNvPr id="641" name="Rectangle 17">
            <a:extLst>
              <a:ext uri="{FF2B5EF4-FFF2-40B4-BE49-F238E27FC236}">
                <a16:creationId xmlns:a16="http://schemas.microsoft.com/office/drawing/2014/main" id="{DE386027-FE6C-4E0D-B735-826C7DB69A76}"/>
              </a:ext>
            </a:extLst>
          </p:cNvPr>
          <p:cNvSpPr/>
          <p:nvPr/>
        </p:nvSpPr>
        <p:spPr>
          <a:xfrm>
            <a:off x="9013959" y="2121361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Meer dan 2</a:t>
            </a:r>
          </a:p>
        </p:txBody>
      </p:sp>
      <p:sp>
        <p:nvSpPr>
          <p:cNvPr id="642" name="Rectangle 18">
            <a:extLst>
              <a:ext uri="{FF2B5EF4-FFF2-40B4-BE49-F238E27FC236}">
                <a16:creationId xmlns:a16="http://schemas.microsoft.com/office/drawing/2014/main" id="{2EA8912C-C3A9-49DC-8B81-8A781B765643}"/>
              </a:ext>
            </a:extLst>
          </p:cNvPr>
          <p:cNvSpPr/>
          <p:nvPr/>
        </p:nvSpPr>
        <p:spPr>
          <a:xfrm>
            <a:off x="10673563" y="1182013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Gelijkaardige</a:t>
            </a:r>
          </a:p>
        </p:txBody>
      </p:sp>
      <p:sp>
        <p:nvSpPr>
          <p:cNvPr id="643" name="Rectangle 19">
            <a:extLst>
              <a:ext uri="{FF2B5EF4-FFF2-40B4-BE49-F238E27FC236}">
                <a16:creationId xmlns:a16="http://schemas.microsoft.com/office/drawing/2014/main" id="{316B98BB-7016-4C81-8FE8-7FA33AD024D9}"/>
              </a:ext>
            </a:extLst>
          </p:cNvPr>
          <p:cNvSpPr/>
          <p:nvPr/>
        </p:nvSpPr>
        <p:spPr>
          <a:xfrm>
            <a:off x="10675444" y="1562599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Verschillende</a:t>
            </a:r>
          </a:p>
        </p:txBody>
      </p:sp>
      <p:sp>
        <p:nvSpPr>
          <p:cNvPr id="644" name="Rectangle 20">
            <a:extLst>
              <a:ext uri="{FF2B5EF4-FFF2-40B4-BE49-F238E27FC236}">
                <a16:creationId xmlns:a16="http://schemas.microsoft.com/office/drawing/2014/main" id="{A51EE59B-0540-4EF4-932F-4694D3A345C6}"/>
              </a:ext>
            </a:extLst>
          </p:cNvPr>
          <p:cNvSpPr/>
          <p:nvPr/>
        </p:nvSpPr>
        <p:spPr>
          <a:xfrm>
            <a:off x="10673563" y="1937746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Gelijkaardige</a:t>
            </a:r>
          </a:p>
        </p:txBody>
      </p:sp>
      <p:sp>
        <p:nvSpPr>
          <p:cNvPr id="645" name="Rectangle 21">
            <a:extLst>
              <a:ext uri="{FF2B5EF4-FFF2-40B4-BE49-F238E27FC236}">
                <a16:creationId xmlns:a16="http://schemas.microsoft.com/office/drawing/2014/main" id="{CFC2FA63-725E-4A66-A95F-29AA05627627}"/>
              </a:ext>
            </a:extLst>
          </p:cNvPr>
          <p:cNvSpPr/>
          <p:nvPr/>
        </p:nvSpPr>
        <p:spPr>
          <a:xfrm>
            <a:off x="10673563" y="2307679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Verschillende</a:t>
            </a:r>
          </a:p>
        </p:txBody>
      </p:sp>
      <p:sp>
        <p:nvSpPr>
          <p:cNvPr id="646" name="Rectangle 22">
            <a:extLst>
              <a:ext uri="{FF2B5EF4-FFF2-40B4-BE49-F238E27FC236}">
                <a16:creationId xmlns:a16="http://schemas.microsoft.com/office/drawing/2014/main" id="{D605FFF7-5FD8-4E7F-8CF4-AAFE2EB088ED}"/>
              </a:ext>
            </a:extLst>
          </p:cNvPr>
          <p:cNvSpPr/>
          <p:nvPr/>
        </p:nvSpPr>
        <p:spPr>
          <a:xfrm>
            <a:off x="4503197" y="3497711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Twee of meer</a:t>
            </a:r>
          </a:p>
        </p:txBody>
      </p:sp>
      <p:sp>
        <p:nvSpPr>
          <p:cNvPr id="647" name="Rectangle 23">
            <a:extLst>
              <a:ext uri="{FF2B5EF4-FFF2-40B4-BE49-F238E27FC236}">
                <a16:creationId xmlns:a16="http://schemas.microsoft.com/office/drawing/2014/main" id="{2A2915D6-9275-4755-927C-21EB2D447359}"/>
              </a:ext>
            </a:extLst>
          </p:cNvPr>
          <p:cNvSpPr/>
          <p:nvPr/>
        </p:nvSpPr>
        <p:spPr>
          <a:xfrm>
            <a:off x="6013185" y="2733223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Metrisch</a:t>
            </a:r>
          </a:p>
        </p:txBody>
      </p:sp>
      <p:sp>
        <p:nvSpPr>
          <p:cNvPr id="648" name="Rectangle 24">
            <a:extLst>
              <a:ext uri="{FF2B5EF4-FFF2-40B4-BE49-F238E27FC236}">
                <a16:creationId xmlns:a16="http://schemas.microsoft.com/office/drawing/2014/main" id="{64C73CFA-44E4-4251-9A52-8C7CB67E2C36}"/>
              </a:ext>
            </a:extLst>
          </p:cNvPr>
          <p:cNvSpPr/>
          <p:nvPr/>
        </p:nvSpPr>
        <p:spPr>
          <a:xfrm>
            <a:off x="6012831" y="3494088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Categorisch</a:t>
            </a:r>
          </a:p>
        </p:txBody>
      </p:sp>
      <p:cxnSp>
        <p:nvCxnSpPr>
          <p:cNvPr id="649" name="Straight Arrow Connector 25">
            <a:extLst>
              <a:ext uri="{FF2B5EF4-FFF2-40B4-BE49-F238E27FC236}">
                <a16:creationId xmlns:a16="http://schemas.microsoft.com/office/drawing/2014/main" id="{28FACDFD-74DD-4ABA-A97B-FAD111D03D18}"/>
              </a:ext>
            </a:extLst>
          </p:cNvPr>
          <p:cNvCxnSpPr>
            <a:cxnSpLocks/>
            <a:stCxn id="634" idx="3"/>
            <a:endCxn id="637" idx="1"/>
          </p:cNvCxnSpPr>
          <p:nvPr/>
        </p:nvCxnSpPr>
        <p:spPr>
          <a:xfrm flipV="1">
            <a:off x="3948075" y="1416278"/>
            <a:ext cx="550189" cy="935512"/>
          </a:xfrm>
          <a:prstGeom prst="straightConnector1">
            <a:avLst/>
          </a:prstGeom>
          <a:ln w="28575">
            <a:solidFill>
              <a:srgbClr val="DC862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0" name="Straight Arrow Connector 26">
            <a:extLst>
              <a:ext uri="{FF2B5EF4-FFF2-40B4-BE49-F238E27FC236}">
                <a16:creationId xmlns:a16="http://schemas.microsoft.com/office/drawing/2014/main" id="{A804DCFB-7854-402B-9B0E-384FC36CF66A}"/>
              </a:ext>
            </a:extLst>
          </p:cNvPr>
          <p:cNvCxnSpPr>
            <a:cxnSpLocks/>
            <a:stCxn id="634" idx="3"/>
            <a:endCxn id="646" idx="1"/>
          </p:cNvCxnSpPr>
          <p:nvPr/>
        </p:nvCxnSpPr>
        <p:spPr>
          <a:xfrm>
            <a:off x="3948075" y="2351790"/>
            <a:ext cx="555122" cy="127323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1" name="Straight Arrow Connector 27">
            <a:extLst>
              <a:ext uri="{FF2B5EF4-FFF2-40B4-BE49-F238E27FC236}">
                <a16:creationId xmlns:a16="http://schemas.microsoft.com/office/drawing/2014/main" id="{4C33999E-7840-4740-8C7E-AD78A0625479}"/>
              </a:ext>
            </a:extLst>
          </p:cNvPr>
          <p:cNvCxnSpPr>
            <a:cxnSpLocks/>
            <a:stCxn id="637" idx="3"/>
            <a:endCxn id="638" idx="1"/>
          </p:cNvCxnSpPr>
          <p:nvPr/>
        </p:nvCxnSpPr>
        <p:spPr>
          <a:xfrm flipV="1">
            <a:off x="5451044" y="1003011"/>
            <a:ext cx="559890" cy="413268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2" name="Straight Arrow Connector 28">
            <a:extLst>
              <a:ext uri="{FF2B5EF4-FFF2-40B4-BE49-F238E27FC236}">
                <a16:creationId xmlns:a16="http://schemas.microsoft.com/office/drawing/2014/main" id="{BB9FB526-D570-4819-BA77-6BC3E64F528D}"/>
              </a:ext>
            </a:extLst>
          </p:cNvPr>
          <p:cNvCxnSpPr>
            <a:cxnSpLocks/>
            <a:stCxn id="637" idx="3"/>
            <a:endCxn id="639" idx="1"/>
          </p:cNvCxnSpPr>
          <p:nvPr/>
        </p:nvCxnSpPr>
        <p:spPr>
          <a:xfrm>
            <a:off x="5451044" y="1416279"/>
            <a:ext cx="556853" cy="385637"/>
          </a:xfrm>
          <a:prstGeom prst="straightConnector1">
            <a:avLst/>
          </a:prstGeom>
          <a:ln w="28575">
            <a:solidFill>
              <a:srgbClr val="DC862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3" name="Straight Arrow Connector 29">
            <a:extLst>
              <a:ext uri="{FF2B5EF4-FFF2-40B4-BE49-F238E27FC236}">
                <a16:creationId xmlns:a16="http://schemas.microsoft.com/office/drawing/2014/main" id="{5999AFF3-EC61-42A1-AB9D-16EF3ED35C73}"/>
              </a:ext>
            </a:extLst>
          </p:cNvPr>
          <p:cNvCxnSpPr>
            <a:cxnSpLocks/>
            <a:stCxn id="638" idx="3"/>
          </p:cNvCxnSpPr>
          <p:nvPr/>
        </p:nvCxnSpPr>
        <p:spPr>
          <a:xfrm flipV="1">
            <a:off x="6963715" y="991078"/>
            <a:ext cx="5230053" cy="1193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4" name="Straight Arrow Connector 30">
            <a:extLst>
              <a:ext uri="{FF2B5EF4-FFF2-40B4-BE49-F238E27FC236}">
                <a16:creationId xmlns:a16="http://schemas.microsoft.com/office/drawing/2014/main" id="{5C75775D-DB55-47A8-947A-0B2D49D96AB6}"/>
              </a:ext>
            </a:extLst>
          </p:cNvPr>
          <p:cNvCxnSpPr>
            <a:cxnSpLocks/>
            <a:stCxn id="639" idx="3"/>
            <a:endCxn id="640" idx="1"/>
          </p:cNvCxnSpPr>
          <p:nvPr/>
        </p:nvCxnSpPr>
        <p:spPr>
          <a:xfrm flipV="1">
            <a:off x="6960679" y="1489995"/>
            <a:ext cx="2050817" cy="311921"/>
          </a:xfrm>
          <a:prstGeom prst="straightConnector1">
            <a:avLst/>
          </a:prstGeom>
          <a:ln w="28575">
            <a:solidFill>
              <a:srgbClr val="4472C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5" name="Straight Arrow Connector 31">
            <a:extLst>
              <a:ext uri="{FF2B5EF4-FFF2-40B4-BE49-F238E27FC236}">
                <a16:creationId xmlns:a16="http://schemas.microsoft.com/office/drawing/2014/main" id="{E0BCB3E0-192D-4F42-8AEA-0DA3E9FDAE96}"/>
              </a:ext>
            </a:extLst>
          </p:cNvPr>
          <p:cNvCxnSpPr>
            <a:cxnSpLocks/>
            <a:stCxn id="639" idx="3"/>
            <a:endCxn id="641" idx="1"/>
          </p:cNvCxnSpPr>
          <p:nvPr/>
        </p:nvCxnSpPr>
        <p:spPr>
          <a:xfrm>
            <a:off x="6960678" y="1801916"/>
            <a:ext cx="2053281" cy="446756"/>
          </a:xfrm>
          <a:prstGeom prst="straightConnector1">
            <a:avLst/>
          </a:prstGeom>
          <a:ln w="28575">
            <a:solidFill>
              <a:srgbClr val="DC862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6" name="Straight Arrow Connector 32">
            <a:extLst>
              <a:ext uri="{FF2B5EF4-FFF2-40B4-BE49-F238E27FC236}">
                <a16:creationId xmlns:a16="http://schemas.microsoft.com/office/drawing/2014/main" id="{D48BA84C-5F0C-4D9F-844E-1519A94836F8}"/>
              </a:ext>
            </a:extLst>
          </p:cNvPr>
          <p:cNvCxnSpPr>
            <a:cxnSpLocks/>
            <a:stCxn id="640" idx="3"/>
            <a:endCxn id="642" idx="1"/>
          </p:cNvCxnSpPr>
          <p:nvPr/>
        </p:nvCxnSpPr>
        <p:spPr>
          <a:xfrm flipV="1">
            <a:off x="9964277" y="1309324"/>
            <a:ext cx="709286" cy="180672"/>
          </a:xfrm>
          <a:prstGeom prst="straightConnector1">
            <a:avLst/>
          </a:prstGeom>
          <a:ln w="28575">
            <a:solidFill>
              <a:srgbClr val="4472C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7" name="Straight Arrow Connector 33">
            <a:extLst>
              <a:ext uri="{FF2B5EF4-FFF2-40B4-BE49-F238E27FC236}">
                <a16:creationId xmlns:a16="http://schemas.microsoft.com/office/drawing/2014/main" id="{B60821E5-7FF0-4922-87EE-F80D45C27FD5}"/>
              </a:ext>
            </a:extLst>
          </p:cNvPr>
          <p:cNvCxnSpPr>
            <a:cxnSpLocks/>
            <a:stCxn id="640" idx="3"/>
            <a:endCxn id="643" idx="1"/>
          </p:cNvCxnSpPr>
          <p:nvPr/>
        </p:nvCxnSpPr>
        <p:spPr>
          <a:xfrm>
            <a:off x="9964277" y="1489995"/>
            <a:ext cx="711166" cy="199916"/>
          </a:xfrm>
          <a:prstGeom prst="straightConnector1">
            <a:avLst/>
          </a:prstGeom>
          <a:ln w="28575">
            <a:solidFill>
              <a:srgbClr val="4472C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8" name="Straight Arrow Connector 34">
            <a:extLst>
              <a:ext uri="{FF2B5EF4-FFF2-40B4-BE49-F238E27FC236}">
                <a16:creationId xmlns:a16="http://schemas.microsoft.com/office/drawing/2014/main" id="{1EA60173-B85F-4AFF-9A19-EB6DB9E052BE}"/>
              </a:ext>
            </a:extLst>
          </p:cNvPr>
          <p:cNvCxnSpPr>
            <a:cxnSpLocks/>
            <a:stCxn id="641" idx="3"/>
            <a:endCxn id="644" idx="1"/>
          </p:cNvCxnSpPr>
          <p:nvPr/>
        </p:nvCxnSpPr>
        <p:spPr>
          <a:xfrm flipV="1">
            <a:off x="9966740" y="2065057"/>
            <a:ext cx="706823" cy="183615"/>
          </a:xfrm>
          <a:prstGeom prst="straightConnector1">
            <a:avLst/>
          </a:prstGeom>
          <a:ln w="28575">
            <a:solidFill>
              <a:srgbClr val="DC862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9" name="Straight Arrow Connector 35">
            <a:extLst>
              <a:ext uri="{FF2B5EF4-FFF2-40B4-BE49-F238E27FC236}">
                <a16:creationId xmlns:a16="http://schemas.microsoft.com/office/drawing/2014/main" id="{491B1E50-8987-45CD-8F97-39EDB82832E4}"/>
              </a:ext>
            </a:extLst>
          </p:cNvPr>
          <p:cNvCxnSpPr>
            <a:cxnSpLocks/>
            <a:stCxn id="641" idx="3"/>
            <a:endCxn id="645" idx="1"/>
          </p:cNvCxnSpPr>
          <p:nvPr/>
        </p:nvCxnSpPr>
        <p:spPr>
          <a:xfrm>
            <a:off x="9966740" y="2248670"/>
            <a:ext cx="706823" cy="186319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0" name="Straight Arrow Connector 36">
            <a:extLst>
              <a:ext uri="{FF2B5EF4-FFF2-40B4-BE49-F238E27FC236}">
                <a16:creationId xmlns:a16="http://schemas.microsoft.com/office/drawing/2014/main" id="{BDBEFD51-298D-4B55-A2EE-A96DF6867CC1}"/>
              </a:ext>
            </a:extLst>
          </p:cNvPr>
          <p:cNvCxnSpPr>
            <a:cxnSpLocks/>
            <a:stCxn id="642" idx="3"/>
          </p:cNvCxnSpPr>
          <p:nvPr/>
        </p:nvCxnSpPr>
        <p:spPr>
          <a:xfrm>
            <a:off x="11626344" y="1309323"/>
            <a:ext cx="567424" cy="0"/>
          </a:xfrm>
          <a:prstGeom prst="straightConnector1">
            <a:avLst/>
          </a:prstGeom>
          <a:ln w="28575">
            <a:solidFill>
              <a:srgbClr val="4472C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1" name="Straight Arrow Connector 37">
            <a:extLst>
              <a:ext uri="{FF2B5EF4-FFF2-40B4-BE49-F238E27FC236}">
                <a16:creationId xmlns:a16="http://schemas.microsoft.com/office/drawing/2014/main" id="{166EC3F4-FFE6-47DC-A595-CC7720DBD927}"/>
              </a:ext>
            </a:extLst>
          </p:cNvPr>
          <p:cNvCxnSpPr>
            <a:cxnSpLocks/>
            <a:stCxn id="643" idx="3"/>
          </p:cNvCxnSpPr>
          <p:nvPr/>
        </p:nvCxnSpPr>
        <p:spPr>
          <a:xfrm flipV="1">
            <a:off x="11628225" y="1684592"/>
            <a:ext cx="555334" cy="5318"/>
          </a:xfrm>
          <a:prstGeom prst="straightConnector1">
            <a:avLst/>
          </a:prstGeom>
          <a:ln w="28575">
            <a:solidFill>
              <a:srgbClr val="4472C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2" name="Straight Arrow Connector 38">
            <a:extLst>
              <a:ext uri="{FF2B5EF4-FFF2-40B4-BE49-F238E27FC236}">
                <a16:creationId xmlns:a16="http://schemas.microsoft.com/office/drawing/2014/main" id="{94310042-5CBC-407B-BC9D-02A21B45FCBA}"/>
              </a:ext>
            </a:extLst>
          </p:cNvPr>
          <p:cNvCxnSpPr>
            <a:cxnSpLocks/>
            <a:stCxn id="644" idx="3"/>
          </p:cNvCxnSpPr>
          <p:nvPr/>
        </p:nvCxnSpPr>
        <p:spPr>
          <a:xfrm>
            <a:off x="11626345" y="2065057"/>
            <a:ext cx="549420" cy="1"/>
          </a:xfrm>
          <a:prstGeom prst="straightConnector1">
            <a:avLst/>
          </a:prstGeom>
          <a:ln w="28575">
            <a:solidFill>
              <a:srgbClr val="DC862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3" name="Straight Arrow Connector 39">
            <a:extLst>
              <a:ext uri="{FF2B5EF4-FFF2-40B4-BE49-F238E27FC236}">
                <a16:creationId xmlns:a16="http://schemas.microsoft.com/office/drawing/2014/main" id="{992885DF-666B-495C-AE2A-1D913834DFC7}"/>
              </a:ext>
            </a:extLst>
          </p:cNvPr>
          <p:cNvCxnSpPr>
            <a:cxnSpLocks/>
            <a:stCxn id="645" idx="3"/>
          </p:cNvCxnSpPr>
          <p:nvPr/>
        </p:nvCxnSpPr>
        <p:spPr>
          <a:xfrm>
            <a:off x="11626345" y="2434989"/>
            <a:ext cx="557215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4" name="Straight Arrow Connector 40">
            <a:extLst>
              <a:ext uri="{FF2B5EF4-FFF2-40B4-BE49-F238E27FC236}">
                <a16:creationId xmlns:a16="http://schemas.microsoft.com/office/drawing/2014/main" id="{571E709B-10CA-4FE1-8306-4D6D05F4DEF3}"/>
              </a:ext>
            </a:extLst>
          </p:cNvPr>
          <p:cNvCxnSpPr>
            <a:cxnSpLocks/>
            <a:stCxn id="646" idx="3"/>
            <a:endCxn id="647" idx="1"/>
          </p:cNvCxnSpPr>
          <p:nvPr/>
        </p:nvCxnSpPr>
        <p:spPr>
          <a:xfrm flipV="1">
            <a:off x="5455979" y="2860533"/>
            <a:ext cx="557206" cy="764488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5" name="Straight Arrow Connector 41">
            <a:extLst>
              <a:ext uri="{FF2B5EF4-FFF2-40B4-BE49-F238E27FC236}">
                <a16:creationId xmlns:a16="http://schemas.microsoft.com/office/drawing/2014/main" id="{C3C10275-3523-4A2F-9D6A-A64F15C89D4C}"/>
              </a:ext>
            </a:extLst>
          </p:cNvPr>
          <p:cNvCxnSpPr>
            <a:cxnSpLocks/>
            <a:stCxn id="646" idx="3"/>
            <a:endCxn id="648" idx="1"/>
          </p:cNvCxnSpPr>
          <p:nvPr/>
        </p:nvCxnSpPr>
        <p:spPr>
          <a:xfrm flipV="1">
            <a:off x="5455979" y="3621399"/>
            <a:ext cx="556852" cy="362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6" name="Straight Arrow Connector 42">
            <a:extLst>
              <a:ext uri="{FF2B5EF4-FFF2-40B4-BE49-F238E27FC236}">
                <a16:creationId xmlns:a16="http://schemas.microsoft.com/office/drawing/2014/main" id="{829D4237-1695-45B1-AE32-2D18EF27BF9C}"/>
              </a:ext>
            </a:extLst>
          </p:cNvPr>
          <p:cNvCxnSpPr>
            <a:cxnSpLocks/>
            <a:stCxn id="647" idx="3"/>
          </p:cNvCxnSpPr>
          <p:nvPr/>
        </p:nvCxnSpPr>
        <p:spPr>
          <a:xfrm flipV="1">
            <a:off x="6965966" y="2848601"/>
            <a:ext cx="5188593" cy="11932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67" name="Rectangle 43">
            <a:extLst>
              <a:ext uri="{FF2B5EF4-FFF2-40B4-BE49-F238E27FC236}">
                <a16:creationId xmlns:a16="http://schemas.microsoft.com/office/drawing/2014/main" id="{9090E5D6-E97D-4121-A1BF-D4B76C530452}"/>
              </a:ext>
            </a:extLst>
          </p:cNvPr>
          <p:cNvSpPr/>
          <p:nvPr/>
        </p:nvSpPr>
        <p:spPr>
          <a:xfrm>
            <a:off x="10676570" y="3124573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Gelijkaardige</a:t>
            </a:r>
          </a:p>
        </p:txBody>
      </p:sp>
      <p:sp>
        <p:nvSpPr>
          <p:cNvPr id="668" name="Rectangle 44">
            <a:extLst>
              <a:ext uri="{FF2B5EF4-FFF2-40B4-BE49-F238E27FC236}">
                <a16:creationId xmlns:a16="http://schemas.microsoft.com/office/drawing/2014/main" id="{C324EF02-A15D-48EA-AC50-344AB890B255}"/>
              </a:ext>
            </a:extLst>
          </p:cNvPr>
          <p:cNvSpPr/>
          <p:nvPr/>
        </p:nvSpPr>
        <p:spPr>
          <a:xfrm>
            <a:off x="10674606" y="3884715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Verschillende</a:t>
            </a:r>
          </a:p>
        </p:txBody>
      </p:sp>
      <p:cxnSp>
        <p:nvCxnSpPr>
          <p:cNvPr id="669" name="Straight Arrow Connector 45">
            <a:extLst>
              <a:ext uri="{FF2B5EF4-FFF2-40B4-BE49-F238E27FC236}">
                <a16:creationId xmlns:a16="http://schemas.microsoft.com/office/drawing/2014/main" id="{BA7B6285-9502-417E-87C8-C9EA8E37160D}"/>
              </a:ext>
            </a:extLst>
          </p:cNvPr>
          <p:cNvCxnSpPr>
            <a:cxnSpLocks/>
            <a:stCxn id="648" idx="3"/>
            <a:endCxn id="667" idx="1"/>
          </p:cNvCxnSpPr>
          <p:nvPr/>
        </p:nvCxnSpPr>
        <p:spPr>
          <a:xfrm flipV="1">
            <a:off x="6965613" y="3251883"/>
            <a:ext cx="3710958" cy="369515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70" name="Straight Arrow Connector 46">
            <a:extLst>
              <a:ext uri="{FF2B5EF4-FFF2-40B4-BE49-F238E27FC236}">
                <a16:creationId xmlns:a16="http://schemas.microsoft.com/office/drawing/2014/main" id="{A583F11F-99B9-45C5-9670-B488C6328A59}"/>
              </a:ext>
            </a:extLst>
          </p:cNvPr>
          <p:cNvCxnSpPr>
            <a:cxnSpLocks/>
            <a:stCxn id="648" idx="3"/>
            <a:endCxn id="668" idx="1"/>
          </p:cNvCxnSpPr>
          <p:nvPr/>
        </p:nvCxnSpPr>
        <p:spPr>
          <a:xfrm>
            <a:off x="6965612" y="3621399"/>
            <a:ext cx="3708994" cy="390626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71" name="Straight Arrow Connector 47">
            <a:extLst>
              <a:ext uri="{FF2B5EF4-FFF2-40B4-BE49-F238E27FC236}">
                <a16:creationId xmlns:a16="http://schemas.microsoft.com/office/drawing/2014/main" id="{112A233E-A06F-44CB-BFDC-ACCA34EF6B42}"/>
              </a:ext>
            </a:extLst>
          </p:cNvPr>
          <p:cNvCxnSpPr>
            <a:cxnSpLocks/>
            <a:stCxn id="667" idx="3"/>
          </p:cNvCxnSpPr>
          <p:nvPr/>
        </p:nvCxnSpPr>
        <p:spPr>
          <a:xfrm>
            <a:off x="11629352" y="3251883"/>
            <a:ext cx="525208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72" name="Straight Arrow Connector 48">
            <a:extLst>
              <a:ext uri="{FF2B5EF4-FFF2-40B4-BE49-F238E27FC236}">
                <a16:creationId xmlns:a16="http://schemas.microsoft.com/office/drawing/2014/main" id="{00067EB6-F6BA-4535-92BB-AD381B9939C6}"/>
              </a:ext>
            </a:extLst>
          </p:cNvPr>
          <p:cNvCxnSpPr>
            <a:cxnSpLocks/>
            <a:stCxn id="668" idx="3"/>
          </p:cNvCxnSpPr>
          <p:nvPr/>
        </p:nvCxnSpPr>
        <p:spPr>
          <a:xfrm>
            <a:off x="11627388" y="4012025"/>
            <a:ext cx="527172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3" name="Rectangle 49">
            <a:extLst>
              <a:ext uri="{FF2B5EF4-FFF2-40B4-BE49-F238E27FC236}">
                <a16:creationId xmlns:a16="http://schemas.microsoft.com/office/drawing/2014/main" id="{F7D9EC22-84FE-433B-97F8-9D332A4E46B8}"/>
              </a:ext>
            </a:extLst>
          </p:cNvPr>
          <p:cNvSpPr/>
          <p:nvPr/>
        </p:nvSpPr>
        <p:spPr>
          <a:xfrm>
            <a:off x="2995292" y="6319842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Categorisch</a:t>
            </a:r>
          </a:p>
        </p:txBody>
      </p:sp>
      <p:sp>
        <p:nvSpPr>
          <p:cNvPr id="674" name="Rectangle 50">
            <a:extLst>
              <a:ext uri="{FF2B5EF4-FFF2-40B4-BE49-F238E27FC236}">
                <a16:creationId xmlns:a16="http://schemas.microsoft.com/office/drawing/2014/main" id="{EFFB37E2-E9F1-4C6C-AF87-804FE9BEA36A}"/>
              </a:ext>
            </a:extLst>
          </p:cNvPr>
          <p:cNvSpPr/>
          <p:nvPr/>
        </p:nvSpPr>
        <p:spPr>
          <a:xfrm>
            <a:off x="4496504" y="5147416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Eén</a:t>
            </a:r>
          </a:p>
        </p:txBody>
      </p:sp>
      <p:sp>
        <p:nvSpPr>
          <p:cNvPr id="675" name="Rectangle 51">
            <a:extLst>
              <a:ext uri="{FF2B5EF4-FFF2-40B4-BE49-F238E27FC236}">
                <a16:creationId xmlns:a16="http://schemas.microsoft.com/office/drawing/2014/main" id="{D8046164-D722-488D-A9A8-0D57DF5847B3}"/>
              </a:ext>
            </a:extLst>
          </p:cNvPr>
          <p:cNvSpPr/>
          <p:nvPr/>
        </p:nvSpPr>
        <p:spPr>
          <a:xfrm>
            <a:off x="6000912" y="4685254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Metrisch</a:t>
            </a:r>
          </a:p>
        </p:txBody>
      </p:sp>
      <p:sp>
        <p:nvSpPr>
          <p:cNvPr id="676" name="Rectangle 52">
            <a:extLst>
              <a:ext uri="{FF2B5EF4-FFF2-40B4-BE49-F238E27FC236}">
                <a16:creationId xmlns:a16="http://schemas.microsoft.com/office/drawing/2014/main" id="{6DD9D891-0993-4991-8BB5-E3956C1857DB}"/>
              </a:ext>
            </a:extLst>
          </p:cNvPr>
          <p:cNvSpPr/>
          <p:nvPr/>
        </p:nvSpPr>
        <p:spPr>
          <a:xfrm>
            <a:off x="5992862" y="5759032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Categorisch</a:t>
            </a:r>
          </a:p>
        </p:txBody>
      </p:sp>
      <p:sp>
        <p:nvSpPr>
          <p:cNvPr id="677" name="Rectangle 53">
            <a:extLst>
              <a:ext uri="{FF2B5EF4-FFF2-40B4-BE49-F238E27FC236}">
                <a16:creationId xmlns:a16="http://schemas.microsoft.com/office/drawing/2014/main" id="{998FA6A9-E2DF-415F-924A-3F021AFE0D67}"/>
              </a:ext>
            </a:extLst>
          </p:cNvPr>
          <p:cNvSpPr/>
          <p:nvPr/>
        </p:nvSpPr>
        <p:spPr>
          <a:xfrm>
            <a:off x="4486481" y="7275845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Twee of meer</a:t>
            </a:r>
          </a:p>
        </p:txBody>
      </p:sp>
      <p:sp>
        <p:nvSpPr>
          <p:cNvPr id="678" name="Rectangle 54">
            <a:extLst>
              <a:ext uri="{FF2B5EF4-FFF2-40B4-BE49-F238E27FC236}">
                <a16:creationId xmlns:a16="http://schemas.microsoft.com/office/drawing/2014/main" id="{03636227-4760-4707-9659-7518F3345091}"/>
              </a:ext>
            </a:extLst>
          </p:cNvPr>
          <p:cNvSpPr/>
          <p:nvPr/>
        </p:nvSpPr>
        <p:spPr>
          <a:xfrm>
            <a:off x="5996762" y="7070971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Metrisch</a:t>
            </a:r>
          </a:p>
        </p:txBody>
      </p:sp>
      <p:sp>
        <p:nvSpPr>
          <p:cNvPr id="679" name="Rectangle 55">
            <a:extLst>
              <a:ext uri="{FF2B5EF4-FFF2-40B4-BE49-F238E27FC236}">
                <a16:creationId xmlns:a16="http://schemas.microsoft.com/office/drawing/2014/main" id="{3B2AAE9C-E24D-4098-BC04-B885E67BA567}"/>
              </a:ext>
            </a:extLst>
          </p:cNvPr>
          <p:cNvSpPr/>
          <p:nvPr/>
        </p:nvSpPr>
        <p:spPr>
          <a:xfrm>
            <a:off x="5997833" y="7369266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Categorisch</a:t>
            </a:r>
          </a:p>
        </p:txBody>
      </p:sp>
      <p:sp>
        <p:nvSpPr>
          <p:cNvPr id="680" name="Rectangle 56">
            <a:extLst>
              <a:ext uri="{FF2B5EF4-FFF2-40B4-BE49-F238E27FC236}">
                <a16:creationId xmlns:a16="http://schemas.microsoft.com/office/drawing/2014/main" id="{D027AA80-301D-40A6-93B8-C4960587F994}"/>
              </a:ext>
            </a:extLst>
          </p:cNvPr>
          <p:cNvSpPr/>
          <p:nvPr/>
        </p:nvSpPr>
        <p:spPr>
          <a:xfrm>
            <a:off x="5996761" y="7683669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Beide</a:t>
            </a:r>
          </a:p>
        </p:txBody>
      </p:sp>
      <p:sp>
        <p:nvSpPr>
          <p:cNvPr id="681" name="Rectangle 57">
            <a:extLst>
              <a:ext uri="{FF2B5EF4-FFF2-40B4-BE49-F238E27FC236}">
                <a16:creationId xmlns:a16="http://schemas.microsoft.com/office/drawing/2014/main" id="{FF440BD5-254A-475C-9982-D014EC173AF5}"/>
              </a:ext>
            </a:extLst>
          </p:cNvPr>
          <p:cNvSpPr/>
          <p:nvPr/>
        </p:nvSpPr>
        <p:spPr>
          <a:xfrm>
            <a:off x="10660503" y="7368532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Verschillende</a:t>
            </a:r>
          </a:p>
        </p:txBody>
      </p:sp>
      <p:sp>
        <p:nvSpPr>
          <p:cNvPr id="682" name="Rectangle 58">
            <a:extLst>
              <a:ext uri="{FF2B5EF4-FFF2-40B4-BE49-F238E27FC236}">
                <a16:creationId xmlns:a16="http://schemas.microsoft.com/office/drawing/2014/main" id="{6FFFEFB6-6687-435A-9186-2089E314F5D3}"/>
              </a:ext>
            </a:extLst>
          </p:cNvPr>
          <p:cNvSpPr/>
          <p:nvPr/>
        </p:nvSpPr>
        <p:spPr>
          <a:xfrm>
            <a:off x="10663542" y="7676090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Verschillende</a:t>
            </a:r>
          </a:p>
        </p:txBody>
      </p:sp>
      <p:sp>
        <p:nvSpPr>
          <p:cNvPr id="683" name="Rectangle 59">
            <a:extLst>
              <a:ext uri="{FF2B5EF4-FFF2-40B4-BE49-F238E27FC236}">
                <a16:creationId xmlns:a16="http://schemas.microsoft.com/office/drawing/2014/main" id="{D593702A-1DD6-4C5F-ABBE-F99A36D8BC07}"/>
              </a:ext>
            </a:extLst>
          </p:cNvPr>
          <p:cNvSpPr/>
          <p:nvPr/>
        </p:nvSpPr>
        <p:spPr>
          <a:xfrm>
            <a:off x="1490180" y="8283534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Twee of meer</a:t>
            </a:r>
          </a:p>
        </p:txBody>
      </p:sp>
      <p:sp>
        <p:nvSpPr>
          <p:cNvPr id="684" name="Rectangle 60">
            <a:extLst>
              <a:ext uri="{FF2B5EF4-FFF2-40B4-BE49-F238E27FC236}">
                <a16:creationId xmlns:a16="http://schemas.microsoft.com/office/drawing/2014/main" id="{D653C23A-46CF-4BC7-97DE-610BFF2988E4}"/>
              </a:ext>
            </a:extLst>
          </p:cNvPr>
          <p:cNvSpPr/>
          <p:nvPr/>
        </p:nvSpPr>
        <p:spPr>
          <a:xfrm>
            <a:off x="2991394" y="8283535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Metrisch</a:t>
            </a:r>
          </a:p>
        </p:txBody>
      </p:sp>
      <p:sp>
        <p:nvSpPr>
          <p:cNvPr id="685" name="Rectangle 61">
            <a:extLst>
              <a:ext uri="{FF2B5EF4-FFF2-40B4-BE49-F238E27FC236}">
                <a16:creationId xmlns:a16="http://schemas.microsoft.com/office/drawing/2014/main" id="{DF3D9241-A602-4F3F-AB28-64C4EBD3496B}"/>
              </a:ext>
            </a:extLst>
          </p:cNvPr>
          <p:cNvSpPr/>
          <p:nvPr/>
        </p:nvSpPr>
        <p:spPr>
          <a:xfrm>
            <a:off x="4495648" y="8039877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Eén</a:t>
            </a:r>
          </a:p>
        </p:txBody>
      </p:sp>
      <p:sp>
        <p:nvSpPr>
          <p:cNvPr id="686" name="Rectangle 62">
            <a:extLst>
              <a:ext uri="{FF2B5EF4-FFF2-40B4-BE49-F238E27FC236}">
                <a16:creationId xmlns:a16="http://schemas.microsoft.com/office/drawing/2014/main" id="{FE296932-669C-4F76-B864-5BA8C6913604}"/>
              </a:ext>
            </a:extLst>
          </p:cNvPr>
          <p:cNvSpPr/>
          <p:nvPr/>
        </p:nvSpPr>
        <p:spPr>
          <a:xfrm>
            <a:off x="4492605" y="8549818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Twee of meer</a:t>
            </a:r>
          </a:p>
        </p:txBody>
      </p:sp>
      <p:sp>
        <p:nvSpPr>
          <p:cNvPr id="687" name="Rectangle 63">
            <a:extLst>
              <a:ext uri="{FF2B5EF4-FFF2-40B4-BE49-F238E27FC236}">
                <a16:creationId xmlns:a16="http://schemas.microsoft.com/office/drawing/2014/main" id="{42D89D56-91E2-41C2-8A72-7F6F12796711}"/>
              </a:ext>
            </a:extLst>
          </p:cNvPr>
          <p:cNvSpPr/>
          <p:nvPr/>
        </p:nvSpPr>
        <p:spPr>
          <a:xfrm>
            <a:off x="6007036" y="8033416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Categorisch</a:t>
            </a:r>
          </a:p>
        </p:txBody>
      </p:sp>
      <p:sp>
        <p:nvSpPr>
          <p:cNvPr id="688" name="Rectangle 64">
            <a:extLst>
              <a:ext uri="{FF2B5EF4-FFF2-40B4-BE49-F238E27FC236}">
                <a16:creationId xmlns:a16="http://schemas.microsoft.com/office/drawing/2014/main" id="{75B8A63F-8B53-4803-B464-56B61CA97EDD}"/>
              </a:ext>
            </a:extLst>
          </p:cNvPr>
          <p:cNvSpPr/>
          <p:nvPr/>
        </p:nvSpPr>
        <p:spPr>
          <a:xfrm>
            <a:off x="6007036" y="8406238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Categorisch</a:t>
            </a:r>
          </a:p>
        </p:txBody>
      </p:sp>
      <p:sp>
        <p:nvSpPr>
          <p:cNvPr id="689" name="Rectangle 65">
            <a:extLst>
              <a:ext uri="{FF2B5EF4-FFF2-40B4-BE49-F238E27FC236}">
                <a16:creationId xmlns:a16="http://schemas.microsoft.com/office/drawing/2014/main" id="{87CF883C-6D39-4BC3-BF55-FDA01AFC589D}"/>
              </a:ext>
            </a:extLst>
          </p:cNvPr>
          <p:cNvSpPr/>
          <p:nvPr/>
        </p:nvSpPr>
        <p:spPr>
          <a:xfrm>
            <a:off x="6000912" y="8755555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Beide</a:t>
            </a:r>
          </a:p>
        </p:txBody>
      </p:sp>
      <p:cxnSp>
        <p:nvCxnSpPr>
          <p:cNvPr id="690" name="Straight Arrow Connector 66">
            <a:extLst>
              <a:ext uri="{FF2B5EF4-FFF2-40B4-BE49-F238E27FC236}">
                <a16:creationId xmlns:a16="http://schemas.microsoft.com/office/drawing/2014/main" id="{84143BB5-3C8E-44F6-8233-60702E2A9E36}"/>
              </a:ext>
            </a:extLst>
          </p:cNvPr>
          <p:cNvCxnSpPr>
            <a:cxnSpLocks/>
            <a:stCxn id="673" idx="3"/>
            <a:endCxn id="674" idx="1"/>
          </p:cNvCxnSpPr>
          <p:nvPr/>
        </p:nvCxnSpPr>
        <p:spPr>
          <a:xfrm flipV="1">
            <a:off x="3948074" y="5274727"/>
            <a:ext cx="548430" cy="117242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Arrow Connector 67">
            <a:extLst>
              <a:ext uri="{FF2B5EF4-FFF2-40B4-BE49-F238E27FC236}">
                <a16:creationId xmlns:a16="http://schemas.microsoft.com/office/drawing/2014/main" id="{5E96C806-42A9-4395-8F6C-6F04D9423649}"/>
              </a:ext>
            </a:extLst>
          </p:cNvPr>
          <p:cNvCxnSpPr>
            <a:cxnSpLocks/>
            <a:stCxn id="673" idx="3"/>
            <a:endCxn id="677" idx="1"/>
          </p:cNvCxnSpPr>
          <p:nvPr/>
        </p:nvCxnSpPr>
        <p:spPr>
          <a:xfrm>
            <a:off x="3948073" y="6447152"/>
            <a:ext cx="538408" cy="956004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Arrow Connector 68">
            <a:extLst>
              <a:ext uri="{FF2B5EF4-FFF2-40B4-BE49-F238E27FC236}">
                <a16:creationId xmlns:a16="http://schemas.microsoft.com/office/drawing/2014/main" id="{0EE4C1E8-EC1B-43AE-A174-67BA34CEC91B}"/>
              </a:ext>
            </a:extLst>
          </p:cNvPr>
          <p:cNvCxnSpPr>
            <a:cxnSpLocks/>
            <a:stCxn id="674" idx="3"/>
            <a:endCxn id="675" idx="1"/>
          </p:cNvCxnSpPr>
          <p:nvPr/>
        </p:nvCxnSpPr>
        <p:spPr>
          <a:xfrm flipV="1">
            <a:off x="5449286" y="4812565"/>
            <a:ext cx="551627" cy="462162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Arrow Connector 69">
            <a:extLst>
              <a:ext uri="{FF2B5EF4-FFF2-40B4-BE49-F238E27FC236}">
                <a16:creationId xmlns:a16="http://schemas.microsoft.com/office/drawing/2014/main" id="{9AA4738A-3E08-400B-A659-3B6F34123FCA}"/>
              </a:ext>
            </a:extLst>
          </p:cNvPr>
          <p:cNvCxnSpPr>
            <a:cxnSpLocks/>
            <a:stCxn id="674" idx="3"/>
            <a:endCxn id="676" idx="1"/>
          </p:cNvCxnSpPr>
          <p:nvPr/>
        </p:nvCxnSpPr>
        <p:spPr>
          <a:xfrm>
            <a:off x="5449286" y="5274726"/>
            <a:ext cx="543576" cy="61161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Arrow Connector 70">
            <a:extLst>
              <a:ext uri="{FF2B5EF4-FFF2-40B4-BE49-F238E27FC236}">
                <a16:creationId xmlns:a16="http://schemas.microsoft.com/office/drawing/2014/main" id="{11CBBA8A-11F2-433C-B9A9-4D8993A7A598}"/>
              </a:ext>
            </a:extLst>
          </p:cNvPr>
          <p:cNvCxnSpPr>
            <a:cxnSpLocks/>
            <a:stCxn id="714" idx="3"/>
          </p:cNvCxnSpPr>
          <p:nvPr/>
        </p:nvCxnSpPr>
        <p:spPr>
          <a:xfrm>
            <a:off x="6945643" y="4433293"/>
            <a:ext cx="5208917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Arrow Connector 71">
            <a:extLst>
              <a:ext uri="{FF2B5EF4-FFF2-40B4-BE49-F238E27FC236}">
                <a16:creationId xmlns:a16="http://schemas.microsoft.com/office/drawing/2014/main" id="{155276B6-34F1-438C-8F1A-9F28EE1FD27D}"/>
              </a:ext>
            </a:extLst>
          </p:cNvPr>
          <p:cNvCxnSpPr>
            <a:cxnSpLocks/>
            <a:stCxn id="678" idx="3"/>
          </p:cNvCxnSpPr>
          <p:nvPr/>
        </p:nvCxnSpPr>
        <p:spPr>
          <a:xfrm>
            <a:off x="6949543" y="7198281"/>
            <a:ext cx="5211139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Arrow Connector 72">
            <a:extLst>
              <a:ext uri="{FF2B5EF4-FFF2-40B4-BE49-F238E27FC236}">
                <a16:creationId xmlns:a16="http://schemas.microsoft.com/office/drawing/2014/main" id="{FD2C03D1-A7AF-448A-8FFA-7DA83D6BFF73}"/>
              </a:ext>
            </a:extLst>
          </p:cNvPr>
          <p:cNvCxnSpPr>
            <a:cxnSpLocks/>
            <a:stCxn id="679" idx="3"/>
            <a:endCxn id="681" idx="1"/>
          </p:cNvCxnSpPr>
          <p:nvPr/>
        </p:nvCxnSpPr>
        <p:spPr>
          <a:xfrm flipV="1">
            <a:off x="6950615" y="7495842"/>
            <a:ext cx="3709888" cy="735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Arrow Connector 73">
            <a:extLst>
              <a:ext uri="{FF2B5EF4-FFF2-40B4-BE49-F238E27FC236}">
                <a16:creationId xmlns:a16="http://schemas.microsoft.com/office/drawing/2014/main" id="{F3A9E824-62BE-4F37-AF67-E870840843D3}"/>
              </a:ext>
            </a:extLst>
          </p:cNvPr>
          <p:cNvCxnSpPr>
            <a:cxnSpLocks/>
            <a:stCxn id="680" idx="3"/>
            <a:endCxn id="682" idx="1"/>
          </p:cNvCxnSpPr>
          <p:nvPr/>
        </p:nvCxnSpPr>
        <p:spPr>
          <a:xfrm flipV="1">
            <a:off x="6949543" y="7803400"/>
            <a:ext cx="3713999" cy="7579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Arrow Connector 74">
            <a:extLst>
              <a:ext uri="{FF2B5EF4-FFF2-40B4-BE49-F238E27FC236}">
                <a16:creationId xmlns:a16="http://schemas.microsoft.com/office/drawing/2014/main" id="{969242DA-DFAD-4BF8-A7BD-66B1ECE97E68}"/>
              </a:ext>
            </a:extLst>
          </p:cNvPr>
          <p:cNvCxnSpPr>
            <a:cxnSpLocks/>
            <a:stCxn id="687" idx="3"/>
          </p:cNvCxnSpPr>
          <p:nvPr/>
        </p:nvCxnSpPr>
        <p:spPr>
          <a:xfrm>
            <a:off x="6959817" y="8160727"/>
            <a:ext cx="5200866" cy="12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Arrow Connector 75">
            <a:extLst>
              <a:ext uri="{FF2B5EF4-FFF2-40B4-BE49-F238E27FC236}">
                <a16:creationId xmlns:a16="http://schemas.microsoft.com/office/drawing/2014/main" id="{D830EEDD-3261-486E-A7C1-F4DAE4338885}"/>
              </a:ext>
            </a:extLst>
          </p:cNvPr>
          <p:cNvCxnSpPr>
            <a:cxnSpLocks/>
            <a:stCxn id="688" idx="3"/>
          </p:cNvCxnSpPr>
          <p:nvPr/>
        </p:nvCxnSpPr>
        <p:spPr>
          <a:xfrm flipV="1">
            <a:off x="6959817" y="8521616"/>
            <a:ext cx="5200866" cy="1193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00" name="Straight Arrow Connector 76">
            <a:extLst>
              <a:ext uri="{FF2B5EF4-FFF2-40B4-BE49-F238E27FC236}">
                <a16:creationId xmlns:a16="http://schemas.microsoft.com/office/drawing/2014/main" id="{2329098A-C0B7-4B95-9D06-2868DB2CBCF9}"/>
              </a:ext>
            </a:extLst>
          </p:cNvPr>
          <p:cNvCxnSpPr>
            <a:cxnSpLocks/>
            <a:stCxn id="689" idx="3"/>
          </p:cNvCxnSpPr>
          <p:nvPr/>
        </p:nvCxnSpPr>
        <p:spPr>
          <a:xfrm flipV="1">
            <a:off x="6953694" y="8870933"/>
            <a:ext cx="5200866" cy="1193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01" name="Straight Arrow Connector 77">
            <a:extLst>
              <a:ext uri="{FF2B5EF4-FFF2-40B4-BE49-F238E27FC236}">
                <a16:creationId xmlns:a16="http://schemas.microsoft.com/office/drawing/2014/main" id="{51AD5780-18E7-412D-BE1D-B8F053439A6F}"/>
              </a:ext>
            </a:extLst>
          </p:cNvPr>
          <p:cNvCxnSpPr>
            <a:cxnSpLocks/>
            <a:stCxn id="677" idx="3"/>
            <a:endCxn id="678" idx="1"/>
          </p:cNvCxnSpPr>
          <p:nvPr/>
        </p:nvCxnSpPr>
        <p:spPr>
          <a:xfrm flipV="1">
            <a:off x="5439262" y="7198281"/>
            <a:ext cx="557499" cy="204875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02" name="Straight Arrow Connector 78">
            <a:extLst>
              <a:ext uri="{FF2B5EF4-FFF2-40B4-BE49-F238E27FC236}">
                <a16:creationId xmlns:a16="http://schemas.microsoft.com/office/drawing/2014/main" id="{0CE4C5D2-F5CD-4BFC-8D73-C2183CECB9F4}"/>
              </a:ext>
            </a:extLst>
          </p:cNvPr>
          <p:cNvCxnSpPr>
            <a:cxnSpLocks/>
            <a:stCxn id="677" idx="3"/>
            <a:endCxn id="679" idx="1"/>
          </p:cNvCxnSpPr>
          <p:nvPr/>
        </p:nvCxnSpPr>
        <p:spPr>
          <a:xfrm>
            <a:off x="5439263" y="7403155"/>
            <a:ext cx="558570" cy="9342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03" name="Straight Arrow Connector 79">
            <a:extLst>
              <a:ext uri="{FF2B5EF4-FFF2-40B4-BE49-F238E27FC236}">
                <a16:creationId xmlns:a16="http://schemas.microsoft.com/office/drawing/2014/main" id="{912503FB-EA03-45DC-833B-B3AA796670C5}"/>
              </a:ext>
            </a:extLst>
          </p:cNvPr>
          <p:cNvCxnSpPr>
            <a:cxnSpLocks/>
            <a:stCxn id="677" idx="3"/>
            <a:endCxn id="680" idx="1"/>
          </p:cNvCxnSpPr>
          <p:nvPr/>
        </p:nvCxnSpPr>
        <p:spPr>
          <a:xfrm>
            <a:off x="5439263" y="7403155"/>
            <a:ext cx="557498" cy="407824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04" name="Straight Arrow Connector 80">
            <a:extLst>
              <a:ext uri="{FF2B5EF4-FFF2-40B4-BE49-F238E27FC236}">
                <a16:creationId xmlns:a16="http://schemas.microsoft.com/office/drawing/2014/main" id="{D33ADAD8-6904-4F4B-A0E6-FFFCAE281FC5}"/>
              </a:ext>
            </a:extLst>
          </p:cNvPr>
          <p:cNvCxnSpPr>
            <a:cxnSpLocks/>
            <a:stCxn id="685" idx="3"/>
            <a:endCxn id="687" idx="1"/>
          </p:cNvCxnSpPr>
          <p:nvPr/>
        </p:nvCxnSpPr>
        <p:spPr>
          <a:xfrm flipV="1">
            <a:off x="5448429" y="8160726"/>
            <a:ext cx="558606" cy="646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05" name="Straight Arrow Connector 81">
            <a:extLst>
              <a:ext uri="{FF2B5EF4-FFF2-40B4-BE49-F238E27FC236}">
                <a16:creationId xmlns:a16="http://schemas.microsoft.com/office/drawing/2014/main" id="{EED8CBE4-77FD-48C9-B0DA-25F90A073490}"/>
              </a:ext>
            </a:extLst>
          </p:cNvPr>
          <p:cNvCxnSpPr>
            <a:cxnSpLocks/>
            <a:stCxn id="686" idx="3"/>
            <a:endCxn id="688" idx="1"/>
          </p:cNvCxnSpPr>
          <p:nvPr/>
        </p:nvCxnSpPr>
        <p:spPr>
          <a:xfrm flipV="1">
            <a:off x="5445386" y="8533548"/>
            <a:ext cx="561649" cy="14358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06" name="Straight Arrow Connector 82">
            <a:extLst>
              <a:ext uri="{FF2B5EF4-FFF2-40B4-BE49-F238E27FC236}">
                <a16:creationId xmlns:a16="http://schemas.microsoft.com/office/drawing/2014/main" id="{8F7F8B0F-7C9B-4E1C-A5E1-96ED9873F481}"/>
              </a:ext>
            </a:extLst>
          </p:cNvPr>
          <p:cNvCxnSpPr>
            <a:cxnSpLocks/>
            <a:stCxn id="686" idx="3"/>
            <a:endCxn id="689" idx="1"/>
          </p:cNvCxnSpPr>
          <p:nvPr/>
        </p:nvCxnSpPr>
        <p:spPr>
          <a:xfrm>
            <a:off x="5445386" y="8677128"/>
            <a:ext cx="555526" cy="205738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07" name="Straight Arrow Connector 83">
            <a:extLst>
              <a:ext uri="{FF2B5EF4-FFF2-40B4-BE49-F238E27FC236}">
                <a16:creationId xmlns:a16="http://schemas.microsoft.com/office/drawing/2014/main" id="{5E2B9AB9-BA39-4638-AE9E-2AD4838D6221}"/>
              </a:ext>
            </a:extLst>
          </p:cNvPr>
          <p:cNvCxnSpPr>
            <a:cxnSpLocks/>
            <a:stCxn id="683" idx="3"/>
            <a:endCxn id="684" idx="1"/>
          </p:cNvCxnSpPr>
          <p:nvPr/>
        </p:nvCxnSpPr>
        <p:spPr>
          <a:xfrm>
            <a:off x="2442962" y="8410845"/>
            <a:ext cx="548432" cy="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08" name="Straight Arrow Connector 84">
            <a:extLst>
              <a:ext uri="{FF2B5EF4-FFF2-40B4-BE49-F238E27FC236}">
                <a16:creationId xmlns:a16="http://schemas.microsoft.com/office/drawing/2014/main" id="{1DD4F415-C487-4F5A-B058-B677773BA78E}"/>
              </a:ext>
            </a:extLst>
          </p:cNvPr>
          <p:cNvCxnSpPr>
            <a:cxnSpLocks/>
            <a:stCxn id="684" idx="3"/>
            <a:endCxn id="685" idx="1"/>
          </p:cNvCxnSpPr>
          <p:nvPr/>
        </p:nvCxnSpPr>
        <p:spPr>
          <a:xfrm flipV="1">
            <a:off x="3944175" y="8167188"/>
            <a:ext cx="551473" cy="243658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09" name="Straight Arrow Connector 85">
            <a:extLst>
              <a:ext uri="{FF2B5EF4-FFF2-40B4-BE49-F238E27FC236}">
                <a16:creationId xmlns:a16="http://schemas.microsoft.com/office/drawing/2014/main" id="{E75DD597-14F4-4B74-9A16-5DDD2186ED8A}"/>
              </a:ext>
            </a:extLst>
          </p:cNvPr>
          <p:cNvCxnSpPr>
            <a:cxnSpLocks/>
            <a:stCxn id="684" idx="3"/>
            <a:endCxn id="686" idx="1"/>
          </p:cNvCxnSpPr>
          <p:nvPr/>
        </p:nvCxnSpPr>
        <p:spPr>
          <a:xfrm>
            <a:off x="3944175" y="8410845"/>
            <a:ext cx="548430" cy="266282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10" name="Straight Arrow Connector 86">
            <a:extLst>
              <a:ext uri="{FF2B5EF4-FFF2-40B4-BE49-F238E27FC236}">
                <a16:creationId xmlns:a16="http://schemas.microsoft.com/office/drawing/2014/main" id="{5FB097A0-3256-42DB-BB6E-1CF96675F582}"/>
              </a:ext>
            </a:extLst>
          </p:cNvPr>
          <p:cNvCxnSpPr>
            <a:cxnSpLocks/>
            <a:stCxn id="681" idx="3"/>
          </p:cNvCxnSpPr>
          <p:nvPr/>
        </p:nvCxnSpPr>
        <p:spPr>
          <a:xfrm flipV="1">
            <a:off x="11613284" y="7494078"/>
            <a:ext cx="547399" cy="176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11" name="Straight Arrow Connector 87">
            <a:extLst>
              <a:ext uri="{FF2B5EF4-FFF2-40B4-BE49-F238E27FC236}">
                <a16:creationId xmlns:a16="http://schemas.microsoft.com/office/drawing/2014/main" id="{2E3DEC87-7D2B-40B1-8379-95D11FB71A71}"/>
              </a:ext>
            </a:extLst>
          </p:cNvPr>
          <p:cNvCxnSpPr>
            <a:cxnSpLocks/>
            <a:stCxn id="682" idx="3"/>
          </p:cNvCxnSpPr>
          <p:nvPr/>
        </p:nvCxnSpPr>
        <p:spPr>
          <a:xfrm>
            <a:off x="11616323" y="7803400"/>
            <a:ext cx="544360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12" name="Straight Arrow Connector 88">
            <a:extLst>
              <a:ext uri="{FF2B5EF4-FFF2-40B4-BE49-F238E27FC236}">
                <a16:creationId xmlns:a16="http://schemas.microsoft.com/office/drawing/2014/main" id="{78302AEB-B98B-4D0E-8ADB-5933E397D38F}"/>
              </a:ext>
            </a:extLst>
          </p:cNvPr>
          <p:cNvCxnSpPr>
            <a:cxnSpLocks/>
            <a:stCxn id="635" idx="2"/>
            <a:endCxn id="673" idx="0"/>
          </p:cNvCxnSpPr>
          <p:nvPr/>
        </p:nvCxnSpPr>
        <p:spPr>
          <a:xfrm>
            <a:off x="1970469" y="4261287"/>
            <a:ext cx="1501214" cy="205855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713" name="Table 90">
            <a:extLst>
              <a:ext uri="{FF2B5EF4-FFF2-40B4-BE49-F238E27FC236}">
                <a16:creationId xmlns:a16="http://schemas.microsoft.com/office/drawing/2014/main" id="{B78AC5A2-85EC-4F81-9DE9-0996DE4001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570756"/>
              </p:ext>
            </p:extLst>
          </p:nvPr>
        </p:nvGraphicFramePr>
        <p:xfrm>
          <a:off x="12188847" y="252569"/>
          <a:ext cx="3865996" cy="8887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6829">
                  <a:extLst>
                    <a:ext uri="{9D8B030D-6E8A-4147-A177-3AD203B41FA5}">
                      <a16:colId xmlns:a16="http://schemas.microsoft.com/office/drawing/2014/main" val="330647270"/>
                    </a:ext>
                  </a:extLst>
                </a:gridCol>
                <a:gridCol w="1869167">
                  <a:extLst>
                    <a:ext uri="{9D8B030D-6E8A-4147-A177-3AD203B41FA5}">
                      <a16:colId xmlns:a16="http://schemas.microsoft.com/office/drawing/2014/main" val="1448204881"/>
                    </a:ext>
                  </a:extLst>
                </a:gridCol>
              </a:tblGrid>
              <a:tr h="284958">
                <a:tc>
                  <a:txBody>
                    <a:bodyPr/>
                    <a:lstStyle/>
                    <a:p>
                      <a:r>
                        <a:rPr lang="nl-BE" sz="900"/>
                        <a:t>Assumpties voldaan</a:t>
                      </a: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r>
                        <a:rPr lang="nl-BE" sz="900"/>
                        <a:t>Assumpties niet voldaan</a:t>
                      </a:r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888959899"/>
                  </a:ext>
                </a:extLst>
              </a:tr>
              <a:tr h="560507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Enkelvoudige lineaire regressie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Pearson correlatietoets</a:t>
                      </a: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Bootstrap regressie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 err="1"/>
                        <a:t>Spearman</a:t>
                      </a:r>
                      <a:r>
                        <a:rPr lang="nl-BE" sz="900"/>
                        <a:t> rangcorrelatietoets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 err="1"/>
                        <a:t>Kendall’s</a:t>
                      </a:r>
                      <a:r>
                        <a:rPr lang="nl-BE" sz="900"/>
                        <a:t> </a:t>
                      </a:r>
                      <a:r>
                        <a:rPr lang="nl-BE" sz="900" err="1"/>
                        <a:t>Tau</a:t>
                      </a:r>
                      <a:r>
                        <a:rPr lang="nl-BE" sz="900"/>
                        <a:t> correlatietoets</a:t>
                      </a:r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2977589819"/>
                  </a:ext>
                </a:extLst>
              </a:tr>
              <a:tr h="38834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Afhankelijke t-toets</a:t>
                      </a: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 err="1"/>
                        <a:t>Bootstrapped</a:t>
                      </a:r>
                      <a:r>
                        <a:rPr lang="nl-BE" sz="900"/>
                        <a:t> t-toets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Wilcoxon rangtekentoets</a:t>
                      </a:r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1954769090"/>
                  </a:ext>
                </a:extLst>
              </a:tr>
              <a:tr h="38834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Onafhankelijke t-toets</a:t>
                      </a: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 err="1"/>
                        <a:t>Bootstrapped</a:t>
                      </a:r>
                      <a:r>
                        <a:rPr lang="nl-BE" sz="900"/>
                        <a:t> t-toets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Mann-</a:t>
                      </a:r>
                      <a:r>
                        <a:rPr lang="nl-BE" sz="900" err="1"/>
                        <a:t>Whitney</a:t>
                      </a:r>
                      <a:r>
                        <a:rPr lang="nl-BE" sz="900"/>
                        <a:t> toets</a:t>
                      </a:r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2173673390"/>
                  </a:ext>
                </a:extLst>
              </a:tr>
              <a:tr h="38834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One-way repeated measures ANOVA</a:t>
                      </a: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Friedman toets</a:t>
                      </a:r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130149893"/>
                  </a:ext>
                </a:extLst>
              </a:tr>
              <a:tr h="38834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One-way independent ANOVA</a:t>
                      </a:r>
                      <a:endParaRPr lang="nl-BE" sz="900">
                        <a:solidFill>
                          <a:schemeClr val="tx1"/>
                        </a:solidFill>
                      </a:endParaRP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 err="1"/>
                        <a:t>Kruskal</a:t>
                      </a:r>
                      <a:r>
                        <a:rPr lang="nl-BE" sz="900"/>
                        <a:t>-Wallis toets</a:t>
                      </a:r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2117315973"/>
                  </a:ext>
                </a:extLst>
              </a:tr>
              <a:tr h="386671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Meervoudige lineaire regressie</a:t>
                      </a:r>
                    </a:p>
                    <a:p>
                      <a:pPr marL="171450" marR="0" lvl="0" indent="-171450" algn="l" defTabSz="12479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BE" sz="900"/>
                        <a:t>Partiële correlatietoets</a:t>
                      </a:r>
                      <a:endParaRPr lang="nl-BE" sz="900">
                        <a:solidFill>
                          <a:schemeClr val="tx1"/>
                        </a:solidFill>
                      </a:endParaRP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 err="1"/>
                        <a:t>Bootstrapped</a:t>
                      </a:r>
                      <a:r>
                        <a:rPr lang="nl-BE" sz="900"/>
                        <a:t> regressie</a:t>
                      </a:r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2174757889"/>
                  </a:ext>
                </a:extLst>
              </a:tr>
              <a:tr h="38834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Factorial repeated measures ANOVA</a:t>
                      </a:r>
                      <a:endParaRPr lang="nl-BE" sz="900">
                        <a:solidFill>
                          <a:schemeClr val="tx1"/>
                        </a:solidFill>
                      </a:endParaRP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nl-BE" sz="900"/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1728751502"/>
                  </a:ext>
                </a:extLst>
              </a:tr>
              <a:tr h="397423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 err="1"/>
                        <a:t>Two</a:t>
                      </a:r>
                      <a:r>
                        <a:rPr lang="nl-BE" sz="900"/>
                        <a:t>-way mixed ANOVA</a:t>
                      </a:r>
                      <a:endParaRPr lang="nl-BE" sz="900">
                        <a:solidFill>
                          <a:schemeClr val="tx1"/>
                        </a:solidFill>
                      </a:endParaRP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nl-BE" sz="900"/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2942875459"/>
                  </a:ext>
                </a:extLst>
              </a:tr>
              <a:tr h="460435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Factorial independent ANOVA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Meervoudige lineaire regressie</a:t>
                      </a:r>
                      <a:endParaRPr lang="nl-BE" sz="900">
                        <a:solidFill>
                          <a:schemeClr val="tx1"/>
                        </a:solidFill>
                      </a:endParaRP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 err="1"/>
                        <a:t>Bootstrapped</a:t>
                      </a:r>
                      <a:r>
                        <a:rPr lang="nl-BE" sz="900"/>
                        <a:t> regressie</a:t>
                      </a:r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1610346840"/>
                  </a:ext>
                </a:extLst>
              </a:tr>
              <a:tr h="38834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Meervoudige lineaire regressie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ANCOVA</a:t>
                      </a:r>
                      <a:endParaRPr lang="nl-BE" sz="900">
                        <a:solidFill>
                          <a:schemeClr val="tx1"/>
                        </a:solidFill>
                      </a:endParaRP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BE" sz="900" err="1"/>
                        <a:t>Bootstrapped</a:t>
                      </a:r>
                      <a:r>
                        <a:rPr lang="nl-BE" sz="900"/>
                        <a:t> regressie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nl-BE" sz="900"/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2849837734"/>
                  </a:ext>
                </a:extLst>
              </a:tr>
              <a:tr h="383583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Logistische regressie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 err="1"/>
                        <a:t>Spearman</a:t>
                      </a:r>
                      <a:r>
                        <a:rPr lang="nl-BE" sz="900"/>
                        <a:t> rangcorrelatietoets</a:t>
                      </a:r>
                      <a:endParaRPr lang="nl-BE" sz="900">
                        <a:solidFill>
                          <a:schemeClr val="tx1"/>
                        </a:solidFill>
                      </a:endParaRP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pPr marL="171450" marR="0" lvl="0" indent="-171450" algn="l" defTabSz="124797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BE" sz="900" err="1"/>
                        <a:t>Kendall’s</a:t>
                      </a:r>
                      <a:r>
                        <a:rPr lang="nl-BE" sz="900"/>
                        <a:t> </a:t>
                      </a:r>
                      <a:r>
                        <a:rPr lang="nl-BE" sz="900" err="1"/>
                        <a:t>Tau</a:t>
                      </a:r>
                      <a:r>
                        <a:rPr lang="nl-BE" sz="900"/>
                        <a:t> correlatietoets</a:t>
                      </a:r>
                    </a:p>
                    <a:p>
                      <a:endParaRPr lang="nl-BE" sz="900"/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669987252"/>
                  </a:ext>
                </a:extLst>
              </a:tr>
              <a:tr h="38834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Mc </a:t>
                      </a:r>
                      <a:r>
                        <a:rPr lang="nl-BE" sz="900" err="1"/>
                        <a:t>Nemar‘s</a:t>
                      </a:r>
                      <a:r>
                        <a:rPr lang="nl-BE" sz="900"/>
                        <a:t> toets (2 = groepen)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 err="1"/>
                        <a:t>Cochran’s</a:t>
                      </a:r>
                      <a:r>
                        <a:rPr lang="nl-BE" sz="900"/>
                        <a:t> Q ( &gt;2 = groepen)</a:t>
                      </a:r>
                      <a:endParaRPr lang="nl-BE" sz="900">
                        <a:solidFill>
                          <a:schemeClr val="tx1"/>
                        </a:solidFill>
                      </a:endParaRP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endParaRPr lang="nl-BE" sz="900"/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1453719200"/>
                  </a:ext>
                </a:extLst>
              </a:tr>
              <a:tr h="315005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BE" sz="900"/>
                        <a:t>Chi-kwadraat toets</a:t>
                      </a:r>
                      <a:endParaRPr lang="nl-BE" sz="900">
                        <a:solidFill>
                          <a:schemeClr val="tx1"/>
                        </a:solidFill>
                      </a:endParaRP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 err="1"/>
                        <a:t>Fisher’s</a:t>
                      </a:r>
                      <a:r>
                        <a:rPr lang="nl-BE" sz="900"/>
                        <a:t> Exact toets</a:t>
                      </a:r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3143618597"/>
                  </a:ext>
                </a:extLst>
              </a:tr>
              <a:tr h="295752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Wilcoxon rangtekentoets</a:t>
                      </a:r>
                      <a:endParaRPr lang="nl-BE" sz="900">
                        <a:solidFill>
                          <a:schemeClr val="tx1"/>
                        </a:solidFill>
                      </a:endParaRP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endParaRPr lang="nl-BE" sz="900"/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2810806693"/>
                  </a:ext>
                </a:extLst>
              </a:tr>
              <a:tr h="353076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Mann-</a:t>
                      </a:r>
                      <a:r>
                        <a:rPr lang="nl-BE" sz="900" err="1"/>
                        <a:t>Whitney</a:t>
                      </a:r>
                      <a:r>
                        <a:rPr lang="nl-BE" sz="900"/>
                        <a:t> toets </a:t>
                      </a:r>
                      <a:endParaRPr lang="nl-BE" sz="900">
                        <a:solidFill>
                          <a:schemeClr val="tx1"/>
                        </a:solidFill>
                      </a:endParaRP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endParaRPr lang="nl-BE" sz="900"/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3541950377"/>
                  </a:ext>
                </a:extLst>
              </a:tr>
              <a:tr h="295752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Friedman toets</a:t>
                      </a:r>
                      <a:endParaRPr lang="nl-BE" sz="900">
                        <a:solidFill>
                          <a:schemeClr val="tx1"/>
                        </a:solidFill>
                      </a:endParaRP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endParaRPr lang="nl-BE" sz="900"/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3820669499"/>
                  </a:ext>
                </a:extLst>
              </a:tr>
              <a:tr h="383583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 err="1"/>
                        <a:t>Kruskal</a:t>
                      </a:r>
                      <a:r>
                        <a:rPr lang="nl-BE" sz="900"/>
                        <a:t>-Wallis toets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 err="1"/>
                        <a:t>Spearman</a:t>
                      </a:r>
                      <a:r>
                        <a:rPr lang="nl-BE" sz="900"/>
                        <a:t> rangcorrelatietoets</a:t>
                      </a:r>
                      <a:endParaRPr lang="nl-BE" sz="900">
                        <a:solidFill>
                          <a:schemeClr val="tx1"/>
                        </a:solidFill>
                      </a:endParaRP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endParaRPr lang="nl-BE" sz="900"/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1503519648"/>
                  </a:ext>
                </a:extLst>
              </a:tr>
              <a:tr h="295752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Logistische regressie</a:t>
                      </a: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endParaRPr lang="nl-BE" sz="900"/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1905367483"/>
                  </a:ext>
                </a:extLst>
              </a:tr>
              <a:tr h="295752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Loglineaire analyse</a:t>
                      </a: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endParaRPr lang="nl-BE" sz="900"/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3808130183"/>
                  </a:ext>
                </a:extLst>
              </a:tr>
              <a:tr h="295752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Logistische regressie</a:t>
                      </a: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endParaRPr lang="nl-BE" sz="900"/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441151215"/>
                  </a:ext>
                </a:extLst>
              </a:tr>
              <a:tr h="38834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MANOVA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SEM</a:t>
                      </a: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SEM MLR</a:t>
                      </a:r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3003505826"/>
                  </a:ext>
                </a:extLst>
              </a:tr>
              <a:tr h="38834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Factorial MANOVA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SEM</a:t>
                      </a: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SEM MLR</a:t>
                      </a:r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1426545209"/>
                  </a:ext>
                </a:extLst>
              </a:tr>
              <a:tr h="38834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MANCOVA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SEM</a:t>
                      </a:r>
                    </a:p>
                  </a:txBody>
                  <a:tcPr marL="95484" marR="95484" marT="47743" marB="47743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nl-BE" sz="900"/>
                        <a:t>SEM MLR</a:t>
                      </a:r>
                    </a:p>
                  </a:txBody>
                  <a:tcPr marL="95484" marR="95484" marT="47743" marB="47743"/>
                </a:tc>
                <a:extLst>
                  <a:ext uri="{0D108BD9-81ED-4DB2-BD59-A6C34878D82A}">
                    <a16:rowId xmlns:a16="http://schemas.microsoft.com/office/drawing/2014/main" val="24420842"/>
                  </a:ext>
                </a:extLst>
              </a:tr>
            </a:tbl>
          </a:graphicData>
        </a:graphic>
      </p:graphicFrame>
      <p:sp>
        <p:nvSpPr>
          <p:cNvPr id="714" name="Rectangle 91">
            <a:extLst>
              <a:ext uri="{FF2B5EF4-FFF2-40B4-BE49-F238E27FC236}">
                <a16:creationId xmlns:a16="http://schemas.microsoft.com/office/drawing/2014/main" id="{23242F06-F471-4D0C-9406-B50CAF8B5986}"/>
              </a:ext>
            </a:extLst>
          </p:cNvPr>
          <p:cNvSpPr/>
          <p:nvPr/>
        </p:nvSpPr>
        <p:spPr>
          <a:xfrm>
            <a:off x="5992862" y="4305983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Beide</a:t>
            </a:r>
          </a:p>
        </p:txBody>
      </p:sp>
      <p:cxnSp>
        <p:nvCxnSpPr>
          <p:cNvPr id="715" name="Straight Arrow Connector 92">
            <a:extLst>
              <a:ext uri="{FF2B5EF4-FFF2-40B4-BE49-F238E27FC236}">
                <a16:creationId xmlns:a16="http://schemas.microsoft.com/office/drawing/2014/main" id="{66392B7D-31BA-4DF0-BAC5-F9D27258BFC3}"/>
              </a:ext>
            </a:extLst>
          </p:cNvPr>
          <p:cNvCxnSpPr>
            <a:cxnSpLocks/>
            <a:stCxn id="646" idx="3"/>
            <a:endCxn id="714" idx="1"/>
          </p:cNvCxnSpPr>
          <p:nvPr/>
        </p:nvCxnSpPr>
        <p:spPr>
          <a:xfrm>
            <a:off x="5455978" y="3625021"/>
            <a:ext cx="536883" cy="808272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16" name="Straight Arrow Connector 93">
            <a:extLst>
              <a:ext uri="{FF2B5EF4-FFF2-40B4-BE49-F238E27FC236}">
                <a16:creationId xmlns:a16="http://schemas.microsoft.com/office/drawing/2014/main" id="{EE11E6E8-715B-49B5-9382-206AFCE440A1}"/>
              </a:ext>
            </a:extLst>
          </p:cNvPr>
          <p:cNvCxnSpPr>
            <a:cxnSpLocks/>
            <a:stCxn id="675" idx="3"/>
          </p:cNvCxnSpPr>
          <p:nvPr/>
        </p:nvCxnSpPr>
        <p:spPr>
          <a:xfrm>
            <a:off x="6953694" y="4812564"/>
            <a:ext cx="5069406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17" name="TextBox 94">
            <a:extLst>
              <a:ext uri="{FF2B5EF4-FFF2-40B4-BE49-F238E27FC236}">
                <a16:creationId xmlns:a16="http://schemas.microsoft.com/office/drawing/2014/main" id="{407B0CCC-4146-4BD8-88C9-BF4B1163D0D4}"/>
              </a:ext>
            </a:extLst>
          </p:cNvPr>
          <p:cNvSpPr txBox="1"/>
          <p:nvPr/>
        </p:nvSpPr>
        <p:spPr>
          <a:xfrm>
            <a:off x="7412579" y="427984"/>
            <a:ext cx="1300119" cy="3816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4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Bij categorische AV: nominaal of ordinaal?</a:t>
            </a:r>
          </a:p>
        </p:txBody>
      </p:sp>
      <p:sp>
        <p:nvSpPr>
          <p:cNvPr id="718" name="Rectangle 95">
            <a:extLst>
              <a:ext uri="{FF2B5EF4-FFF2-40B4-BE49-F238E27FC236}">
                <a16:creationId xmlns:a16="http://schemas.microsoft.com/office/drawing/2014/main" id="{B9AF1F33-3E47-4047-92B9-C87215BF3FE1}"/>
              </a:ext>
            </a:extLst>
          </p:cNvPr>
          <p:cNvSpPr/>
          <p:nvPr/>
        </p:nvSpPr>
        <p:spPr>
          <a:xfrm>
            <a:off x="8988868" y="5930223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Twee</a:t>
            </a:r>
          </a:p>
        </p:txBody>
      </p:sp>
      <p:sp>
        <p:nvSpPr>
          <p:cNvPr id="719" name="Rectangle 96">
            <a:extLst>
              <a:ext uri="{FF2B5EF4-FFF2-40B4-BE49-F238E27FC236}">
                <a16:creationId xmlns:a16="http://schemas.microsoft.com/office/drawing/2014/main" id="{516AAE47-7F6E-42F7-9417-AA71DEB166D0}"/>
              </a:ext>
            </a:extLst>
          </p:cNvPr>
          <p:cNvSpPr/>
          <p:nvPr/>
        </p:nvSpPr>
        <p:spPr>
          <a:xfrm>
            <a:off x="8996465" y="6574461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Meer dan 2</a:t>
            </a:r>
          </a:p>
        </p:txBody>
      </p:sp>
      <p:sp>
        <p:nvSpPr>
          <p:cNvPr id="720" name="Rectangle 97">
            <a:extLst>
              <a:ext uri="{FF2B5EF4-FFF2-40B4-BE49-F238E27FC236}">
                <a16:creationId xmlns:a16="http://schemas.microsoft.com/office/drawing/2014/main" id="{01F1A09B-A507-406F-86D6-1CC26D7152FE}"/>
              </a:ext>
            </a:extLst>
          </p:cNvPr>
          <p:cNvSpPr/>
          <p:nvPr/>
        </p:nvSpPr>
        <p:spPr>
          <a:xfrm>
            <a:off x="10656602" y="5764064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Gelijkaardige</a:t>
            </a:r>
          </a:p>
        </p:txBody>
      </p:sp>
      <p:sp>
        <p:nvSpPr>
          <p:cNvPr id="721" name="Rectangle 98">
            <a:extLst>
              <a:ext uri="{FF2B5EF4-FFF2-40B4-BE49-F238E27FC236}">
                <a16:creationId xmlns:a16="http://schemas.microsoft.com/office/drawing/2014/main" id="{5131989C-8BE1-477B-B8BD-63CC66598609}"/>
              </a:ext>
            </a:extLst>
          </p:cNvPr>
          <p:cNvSpPr/>
          <p:nvPr/>
        </p:nvSpPr>
        <p:spPr>
          <a:xfrm>
            <a:off x="10656602" y="6089574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Verschillende</a:t>
            </a:r>
          </a:p>
        </p:txBody>
      </p:sp>
      <p:sp>
        <p:nvSpPr>
          <p:cNvPr id="722" name="Rectangle 99">
            <a:extLst>
              <a:ext uri="{FF2B5EF4-FFF2-40B4-BE49-F238E27FC236}">
                <a16:creationId xmlns:a16="http://schemas.microsoft.com/office/drawing/2014/main" id="{B6E61473-4E8C-4566-A403-605E621D87E7}"/>
              </a:ext>
            </a:extLst>
          </p:cNvPr>
          <p:cNvSpPr/>
          <p:nvPr/>
        </p:nvSpPr>
        <p:spPr>
          <a:xfrm>
            <a:off x="10659426" y="6421935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Gelijkaardige</a:t>
            </a:r>
          </a:p>
        </p:txBody>
      </p:sp>
      <p:sp>
        <p:nvSpPr>
          <p:cNvPr id="723" name="Rectangle 100">
            <a:extLst>
              <a:ext uri="{FF2B5EF4-FFF2-40B4-BE49-F238E27FC236}">
                <a16:creationId xmlns:a16="http://schemas.microsoft.com/office/drawing/2014/main" id="{48A7063B-06D4-4D36-BFAF-2B03A55EA10D}"/>
              </a:ext>
            </a:extLst>
          </p:cNvPr>
          <p:cNvSpPr/>
          <p:nvPr/>
        </p:nvSpPr>
        <p:spPr>
          <a:xfrm>
            <a:off x="10649287" y="6728758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Verschillende</a:t>
            </a:r>
          </a:p>
        </p:txBody>
      </p:sp>
      <p:cxnSp>
        <p:nvCxnSpPr>
          <p:cNvPr id="724" name="Straight Arrow Connector 101">
            <a:extLst>
              <a:ext uri="{FF2B5EF4-FFF2-40B4-BE49-F238E27FC236}">
                <a16:creationId xmlns:a16="http://schemas.microsoft.com/office/drawing/2014/main" id="{0C8F367C-1EAE-4396-BBE8-DE87C138BCC1}"/>
              </a:ext>
            </a:extLst>
          </p:cNvPr>
          <p:cNvCxnSpPr>
            <a:cxnSpLocks/>
            <a:stCxn id="718" idx="3"/>
            <a:endCxn id="720" idx="1"/>
          </p:cNvCxnSpPr>
          <p:nvPr/>
        </p:nvCxnSpPr>
        <p:spPr>
          <a:xfrm flipV="1">
            <a:off x="9941649" y="5891374"/>
            <a:ext cx="714953" cy="166159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Arrow Connector 102">
            <a:extLst>
              <a:ext uri="{FF2B5EF4-FFF2-40B4-BE49-F238E27FC236}">
                <a16:creationId xmlns:a16="http://schemas.microsoft.com/office/drawing/2014/main" id="{9334AE66-6126-4AA2-80F5-4E4F9BE84BE6}"/>
              </a:ext>
            </a:extLst>
          </p:cNvPr>
          <p:cNvCxnSpPr>
            <a:cxnSpLocks/>
            <a:stCxn id="718" idx="3"/>
            <a:endCxn id="721" idx="1"/>
          </p:cNvCxnSpPr>
          <p:nvPr/>
        </p:nvCxnSpPr>
        <p:spPr>
          <a:xfrm>
            <a:off x="9941649" y="6057533"/>
            <a:ext cx="714953" cy="15935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Arrow Connector 103">
            <a:extLst>
              <a:ext uri="{FF2B5EF4-FFF2-40B4-BE49-F238E27FC236}">
                <a16:creationId xmlns:a16="http://schemas.microsoft.com/office/drawing/2014/main" id="{D35813F1-71B5-43DC-A5F2-40AB08EE8E16}"/>
              </a:ext>
            </a:extLst>
          </p:cNvPr>
          <p:cNvCxnSpPr>
            <a:cxnSpLocks/>
            <a:stCxn id="719" idx="3"/>
            <a:endCxn id="722" idx="1"/>
          </p:cNvCxnSpPr>
          <p:nvPr/>
        </p:nvCxnSpPr>
        <p:spPr>
          <a:xfrm flipV="1">
            <a:off x="9949246" y="6549244"/>
            <a:ext cx="710180" cy="152527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Arrow Connector 104">
            <a:extLst>
              <a:ext uri="{FF2B5EF4-FFF2-40B4-BE49-F238E27FC236}">
                <a16:creationId xmlns:a16="http://schemas.microsoft.com/office/drawing/2014/main" id="{D8731BF3-28CA-4837-9818-0B39C18B2F2A}"/>
              </a:ext>
            </a:extLst>
          </p:cNvPr>
          <p:cNvCxnSpPr>
            <a:cxnSpLocks/>
            <a:stCxn id="719" idx="3"/>
            <a:endCxn id="723" idx="1"/>
          </p:cNvCxnSpPr>
          <p:nvPr/>
        </p:nvCxnSpPr>
        <p:spPr>
          <a:xfrm>
            <a:off x="9949246" y="6701772"/>
            <a:ext cx="700041" cy="154297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Arrow Connector 105">
            <a:extLst>
              <a:ext uri="{FF2B5EF4-FFF2-40B4-BE49-F238E27FC236}">
                <a16:creationId xmlns:a16="http://schemas.microsoft.com/office/drawing/2014/main" id="{B8BC1A3E-5E31-4A47-949B-F6A0F4BC3000}"/>
              </a:ext>
            </a:extLst>
          </p:cNvPr>
          <p:cNvCxnSpPr>
            <a:cxnSpLocks/>
            <a:stCxn id="720" idx="3"/>
          </p:cNvCxnSpPr>
          <p:nvPr/>
        </p:nvCxnSpPr>
        <p:spPr>
          <a:xfrm>
            <a:off x="11609385" y="5891374"/>
            <a:ext cx="567191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Arrow Connector 106">
            <a:extLst>
              <a:ext uri="{FF2B5EF4-FFF2-40B4-BE49-F238E27FC236}">
                <a16:creationId xmlns:a16="http://schemas.microsoft.com/office/drawing/2014/main" id="{870465A4-F9FB-4DFA-9584-F12A6944C348}"/>
              </a:ext>
            </a:extLst>
          </p:cNvPr>
          <p:cNvCxnSpPr>
            <a:cxnSpLocks/>
            <a:stCxn id="721" idx="3"/>
          </p:cNvCxnSpPr>
          <p:nvPr/>
        </p:nvCxnSpPr>
        <p:spPr>
          <a:xfrm flipV="1">
            <a:off x="11609384" y="6215662"/>
            <a:ext cx="566381" cy="1222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Arrow Connector 107">
            <a:extLst>
              <a:ext uri="{FF2B5EF4-FFF2-40B4-BE49-F238E27FC236}">
                <a16:creationId xmlns:a16="http://schemas.microsoft.com/office/drawing/2014/main" id="{88EB22DA-4A97-4459-A4DE-91A553C2E95A}"/>
              </a:ext>
            </a:extLst>
          </p:cNvPr>
          <p:cNvCxnSpPr>
            <a:cxnSpLocks/>
            <a:stCxn id="722" idx="3"/>
          </p:cNvCxnSpPr>
          <p:nvPr/>
        </p:nvCxnSpPr>
        <p:spPr>
          <a:xfrm>
            <a:off x="11612208" y="6549245"/>
            <a:ext cx="575563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Arrow Connector 108">
            <a:extLst>
              <a:ext uri="{FF2B5EF4-FFF2-40B4-BE49-F238E27FC236}">
                <a16:creationId xmlns:a16="http://schemas.microsoft.com/office/drawing/2014/main" id="{C07023AE-98BD-45CB-A609-D3A67C65F668}"/>
              </a:ext>
            </a:extLst>
          </p:cNvPr>
          <p:cNvCxnSpPr>
            <a:cxnSpLocks/>
            <a:stCxn id="723" idx="3"/>
          </p:cNvCxnSpPr>
          <p:nvPr/>
        </p:nvCxnSpPr>
        <p:spPr>
          <a:xfrm flipV="1">
            <a:off x="11602068" y="6856068"/>
            <a:ext cx="579464" cy="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32" name="Rectangle 109">
            <a:extLst>
              <a:ext uri="{FF2B5EF4-FFF2-40B4-BE49-F238E27FC236}">
                <a16:creationId xmlns:a16="http://schemas.microsoft.com/office/drawing/2014/main" id="{C2F280F7-07C6-46EF-969B-D655B677A0C9}"/>
              </a:ext>
            </a:extLst>
          </p:cNvPr>
          <p:cNvSpPr/>
          <p:nvPr/>
        </p:nvSpPr>
        <p:spPr>
          <a:xfrm>
            <a:off x="7507507" y="5236425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Nominaal</a:t>
            </a:r>
          </a:p>
        </p:txBody>
      </p:sp>
      <p:sp>
        <p:nvSpPr>
          <p:cNvPr id="733" name="Rectangle 110">
            <a:extLst>
              <a:ext uri="{FF2B5EF4-FFF2-40B4-BE49-F238E27FC236}">
                <a16:creationId xmlns:a16="http://schemas.microsoft.com/office/drawing/2014/main" id="{E5B4B9FA-00ED-4CE7-A9DA-D72BF98DBBF1}"/>
              </a:ext>
            </a:extLst>
          </p:cNvPr>
          <p:cNvSpPr/>
          <p:nvPr/>
        </p:nvSpPr>
        <p:spPr>
          <a:xfrm>
            <a:off x="7520143" y="6269179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Ordinaal</a:t>
            </a:r>
          </a:p>
        </p:txBody>
      </p:sp>
      <p:cxnSp>
        <p:nvCxnSpPr>
          <p:cNvPr id="734" name="Straight Arrow Connector 111">
            <a:extLst>
              <a:ext uri="{FF2B5EF4-FFF2-40B4-BE49-F238E27FC236}">
                <a16:creationId xmlns:a16="http://schemas.microsoft.com/office/drawing/2014/main" id="{584959B2-01C8-4DC5-8E2D-B7850DCAC45E}"/>
              </a:ext>
            </a:extLst>
          </p:cNvPr>
          <p:cNvCxnSpPr>
            <a:cxnSpLocks/>
            <a:stCxn id="676" idx="3"/>
            <a:endCxn id="732" idx="1"/>
          </p:cNvCxnSpPr>
          <p:nvPr/>
        </p:nvCxnSpPr>
        <p:spPr>
          <a:xfrm flipV="1">
            <a:off x="6945643" y="5363735"/>
            <a:ext cx="561863" cy="52260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Arrow Connector 112">
            <a:extLst>
              <a:ext uri="{FF2B5EF4-FFF2-40B4-BE49-F238E27FC236}">
                <a16:creationId xmlns:a16="http://schemas.microsoft.com/office/drawing/2014/main" id="{04FA0436-88E9-48C8-BA71-1B958940C3A3}"/>
              </a:ext>
            </a:extLst>
          </p:cNvPr>
          <p:cNvCxnSpPr>
            <a:cxnSpLocks/>
            <a:stCxn id="676" idx="3"/>
            <a:endCxn id="733" idx="1"/>
          </p:cNvCxnSpPr>
          <p:nvPr/>
        </p:nvCxnSpPr>
        <p:spPr>
          <a:xfrm>
            <a:off x="6945643" y="5886342"/>
            <a:ext cx="574499" cy="510147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Arrow Connector 113">
            <a:extLst>
              <a:ext uri="{FF2B5EF4-FFF2-40B4-BE49-F238E27FC236}">
                <a16:creationId xmlns:a16="http://schemas.microsoft.com/office/drawing/2014/main" id="{D876279D-14C7-463E-A3F3-FA9BD62C0E66}"/>
              </a:ext>
            </a:extLst>
          </p:cNvPr>
          <p:cNvCxnSpPr>
            <a:cxnSpLocks/>
            <a:stCxn id="732" idx="3"/>
            <a:endCxn id="739" idx="1"/>
          </p:cNvCxnSpPr>
          <p:nvPr/>
        </p:nvCxnSpPr>
        <p:spPr>
          <a:xfrm flipV="1">
            <a:off x="8460288" y="5198176"/>
            <a:ext cx="2204364" cy="16556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Arrow Connector 114">
            <a:extLst>
              <a:ext uri="{FF2B5EF4-FFF2-40B4-BE49-F238E27FC236}">
                <a16:creationId xmlns:a16="http://schemas.microsoft.com/office/drawing/2014/main" id="{65125091-525E-4058-BE81-117B826B063D}"/>
              </a:ext>
            </a:extLst>
          </p:cNvPr>
          <p:cNvCxnSpPr>
            <a:cxnSpLocks/>
            <a:stCxn id="733" idx="3"/>
            <a:endCxn id="718" idx="1"/>
          </p:cNvCxnSpPr>
          <p:nvPr/>
        </p:nvCxnSpPr>
        <p:spPr>
          <a:xfrm flipV="1">
            <a:off x="8472924" y="6057533"/>
            <a:ext cx="515944" cy="338956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Arrow Connector 115">
            <a:extLst>
              <a:ext uri="{FF2B5EF4-FFF2-40B4-BE49-F238E27FC236}">
                <a16:creationId xmlns:a16="http://schemas.microsoft.com/office/drawing/2014/main" id="{46AE76E5-F02E-47F1-8D1E-44669C85E284}"/>
              </a:ext>
            </a:extLst>
          </p:cNvPr>
          <p:cNvCxnSpPr>
            <a:cxnSpLocks/>
            <a:stCxn id="733" idx="3"/>
            <a:endCxn id="719" idx="1"/>
          </p:cNvCxnSpPr>
          <p:nvPr/>
        </p:nvCxnSpPr>
        <p:spPr>
          <a:xfrm>
            <a:off x="8472924" y="6396488"/>
            <a:ext cx="523540" cy="30528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39" name="Rectangle 132">
            <a:extLst>
              <a:ext uri="{FF2B5EF4-FFF2-40B4-BE49-F238E27FC236}">
                <a16:creationId xmlns:a16="http://schemas.microsoft.com/office/drawing/2014/main" id="{A7EAC035-FF79-4A46-A623-C3468349DF67}"/>
              </a:ext>
            </a:extLst>
          </p:cNvPr>
          <p:cNvSpPr/>
          <p:nvPr/>
        </p:nvSpPr>
        <p:spPr>
          <a:xfrm>
            <a:off x="10664652" y="5070865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Gelijkaardige</a:t>
            </a:r>
          </a:p>
        </p:txBody>
      </p:sp>
      <p:sp>
        <p:nvSpPr>
          <p:cNvPr id="740" name="Rectangle 143">
            <a:extLst>
              <a:ext uri="{FF2B5EF4-FFF2-40B4-BE49-F238E27FC236}">
                <a16:creationId xmlns:a16="http://schemas.microsoft.com/office/drawing/2014/main" id="{FBAB652B-7514-4E4C-A3D1-15B808DB042F}"/>
              </a:ext>
            </a:extLst>
          </p:cNvPr>
          <p:cNvSpPr/>
          <p:nvPr/>
        </p:nvSpPr>
        <p:spPr>
          <a:xfrm>
            <a:off x="10646580" y="5437282"/>
            <a:ext cx="952782" cy="2546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Verschillende</a:t>
            </a:r>
          </a:p>
        </p:txBody>
      </p:sp>
      <p:cxnSp>
        <p:nvCxnSpPr>
          <p:cNvPr id="741" name="Straight Arrow Connector 149">
            <a:extLst>
              <a:ext uri="{FF2B5EF4-FFF2-40B4-BE49-F238E27FC236}">
                <a16:creationId xmlns:a16="http://schemas.microsoft.com/office/drawing/2014/main" id="{6B67E7D4-030D-4DD8-AE50-FEA142AF3602}"/>
              </a:ext>
            </a:extLst>
          </p:cNvPr>
          <p:cNvCxnSpPr>
            <a:cxnSpLocks/>
            <a:stCxn id="732" idx="3"/>
            <a:endCxn id="740" idx="1"/>
          </p:cNvCxnSpPr>
          <p:nvPr/>
        </p:nvCxnSpPr>
        <p:spPr>
          <a:xfrm>
            <a:off x="8460288" y="5363735"/>
            <a:ext cx="2186292" cy="20085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Arrow Connector 152">
            <a:extLst>
              <a:ext uri="{FF2B5EF4-FFF2-40B4-BE49-F238E27FC236}">
                <a16:creationId xmlns:a16="http://schemas.microsoft.com/office/drawing/2014/main" id="{299FB102-001A-4862-9E20-C8E9CB1172B6}"/>
              </a:ext>
            </a:extLst>
          </p:cNvPr>
          <p:cNvCxnSpPr>
            <a:cxnSpLocks/>
            <a:stCxn id="739" idx="3"/>
          </p:cNvCxnSpPr>
          <p:nvPr/>
        </p:nvCxnSpPr>
        <p:spPr>
          <a:xfrm>
            <a:off x="11617434" y="5198175"/>
            <a:ext cx="543249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Arrow Connector 155">
            <a:extLst>
              <a:ext uri="{FF2B5EF4-FFF2-40B4-BE49-F238E27FC236}">
                <a16:creationId xmlns:a16="http://schemas.microsoft.com/office/drawing/2014/main" id="{53812999-8BBF-43A1-8DB9-C962D9A4B639}"/>
              </a:ext>
            </a:extLst>
          </p:cNvPr>
          <p:cNvCxnSpPr>
            <a:cxnSpLocks/>
            <a:stCxn id="740" idx="3"/>
          </p:cNvCxnSpPr>
          <p:nvPr/>
        </p:nvCxnSpPr>
        <p:spPr>
          <a:xfrm>
            <a:off x="11599362" y="5564592"/>
            <a:ext cx="57721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44" name="Rectangle 124">
            <a:extLst>
              <a:ext uri="{FF2B5EF4-FFF2-40B4-BE49-F238E27FC236}">
                <a16:creationId xmlns:a16="http://schemas.microsoft.com/office/drawing/2014/main" id="{012657B8-DD66-403A-A5B3-A84EDFCDB244}"/>
              </a:ext>
            </a:extLst>
          </p:cNvPr>
          <p:cNvSpPr/>
          <p:nvPr/>
        </p:nvSpPr>
        <p:spPr>
          <a:xfrm>
            <a:off x="10674607" y="3479537"/>
            <a:ext cx="952427" cy="27432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76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Gelijkaardige en verschillende</a:t>
            </a:r>
          </a:p>
        </p:txBody>
      </p:sp>
      <p:cxnSp>
        <p:nvCxnSpPr>
          <p:cNvPr id="745" name="Straight Arrow Connector 125">
            <a:extLst>
              <a:ext uri="{FF2B5EF4-FFF2-40B4-BE49-F238E27FC236}">
                <a16:creationId xmlns:a16="http://schemas.microsoft.com/office/drawing/2014/main" id="{9E6E66F0-7A8C-4215-A1AF-F3CFEEB7E442}"/>
              </a:ext>
            </a:extLst>
          </p:cNvPr>
          <p:cNvCxnSpPr>
            <a:cxnSpLocks/>
            <a:stCxn id="648" idx="3"/>
            <a:endCxn id="744" idx="1"/>
          </p:cNvCxnSpPr>
          <p:nvPr/>
        </p:nvCxnSpPr>
        <p:spPr>
          <a:xfrm flipV="1">
            <a:off x="6965612" y="3616700"/>
            <a:ext cx="3708994" cy="4699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Arrow Connector 129">
            <a:extLst>
              <a:ext uri="{FF2B5EF4-FFF2-40B4-BE49-F238E27FC236}">
                <a16:creationId xmlns:a16="http://schemas.microsoft.com/office/drawing/2014/main" id="{36E9C4F2-BC6C-412B-B5BA-AD667DC51050}"/>
              </a:ext>
            </a:extLst>
          </p:cNvPr>
          <p:cNvCxnSpPr>
            <a:cxnSpLocks/>
            <a:stCxn id="744" idx="3"/>
          </p:cNvCxnSpPr>
          <p:nvPr/>
        </p:nvCxnSpPr>
        <p:spPr>
          <a:xfrm>
            <a:off x="11627034" y="3616700"/>
            <a:ext cx="566735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47" name="Rechthoek 746">
            <a:extLst>
              <a:ext uri="{FF2B5EF4-FFF2-40B4-BE49-F238E27FC236}">
                <a16:creationId xmlns:a16="http://schemas.microsoft.com/office/drawing/2014/main" id="{13B036ED-19B5-4C07-85B3-FE078AD2CE5E}"/>
              </a:ext>
            </a:extLst>
          </p:cNvPr>
          <p:cNvSpPr/>
          <p:nvPr/>
        </p:nvSpPr>
        <p:spPr>
          <a:xfrm>
            <a:off x="14208642" y="1854623"/>
            <a:ext cx="1740181" cy="424341"/>
          </a:xfrm>
          <a:prstGeom prst="rect">
            <a:avLst/>
          </a:prstGeom>
          <a:noFill/>
          <a:ln w="3810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00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25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8" name="Tijdelijke aanduiding voor dianummer 3">
            <a:extLst>
              <a:ext uri="{FF2B5EF4-FFF2-40B4-BE49-F238E27FC236}">
                <a16:creationId xmlns:a16="http://schemas.microsoft.com/office/drawing/2014/main" id="{63231194-D205-4DB6-B7C1-9C937C91EB2C}"/>
              </a:ext>
            </a:extLst>
          </p:cNvPr>
          <p:cNvSpPr txBox="1">
            <a:spLocks/>
          </p:cNvSpPr>
          <p:nvPr/>
        </p:nvSpPr>
        <p:spPr>
          <a:xfrm>
            <a:off x="16263830" y="8959510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300368" rtl="0" eaLnBrk="1" latinLnBrk="0" hangingPunct="1">
              <a:defRPr sz="170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50184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368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552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736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921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1105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1289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473" algn="l" defTabSz="1300368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300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184E0-0BD4-4705-A12B-9B71DDE63301}" type="slidenum">
              <a:rPr kumimoji="0" lang="en-GB" sz="1707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3003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GB" sz="1707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48212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b="1"/>
              <a:t>Stap 2: </a:t>
            </a:r>
            <a:r>
              <a:rPr lang="nl-BE"/>
              <a:t>Datacontrole</a:t>
            </a:r>
          </a:p>
          <a:p>
            <a:pPr lvl="1"/>
            <a:r>
              <a:rPr lang="nl-BE" b="1"/>
              <a:t>Terug naar assumptiecheck!</a:t>
            </a:r>
          </a:p>
          <a:p>
            <a:pPr lvl="2"/>
            <a:r>
              <a:rPr lang="nl-BE"/>
              <a:t>Friedman toets:</a:t>
            </a:r>
          </a:p>
          <a:p>
            <a:pPr marL="2393550" lvl="3" indent="-514350">
              <a:buFont typeface="+mj-lt"/>
              <a:buAutoNum type="arabicPeriod"/>
            </a:pPr>
            <a:r>
              <a:rPr lang="nl-BE"/>
              <a:t>Afhankelijke variabele = ordinaal of metrisch</a:t>
            </a:r>
          </a:p>
          <a:p>
            <a:pPr marL="2393550" lvl="3" indent="-514350">
              <a:buFont typeface="+mj-lt"/>
              <a:buAutoNum type="arabicPeriod"/>
            </a:pPr>
            <a:endParaRPr lang="nl-BE"/>
          </a:p>
          <a:p>
            <a:pPr marL="2393550" lvl="3" indent="-514350">
              <a:buFont typeface="+mj-lt"/>
              <a:buAutoNum type="arabicPeriod"/>
            </a:pPr>
            <a:r>
              <a:rPr lang="nl-BE"/>
              <a:t>Onafhankelijke variabele = categorisch, minimum twee groepen</a:t>
            </a:r>
          </a:p>
          <a:p>
            <a:pPr marL="2393550" lvl="3" indent="-514350">
              <a:buFont typeface="+mj-lt"/>
              <a:buAutoNum type="arabicPeriod"/>
            </a:pPr>
            <a:endParaRPr lang="nl-BE"/>
          </a:p>
          <a:p>
            <a:pPr marL="2393550" lvl="3" indent="-514350">
              <a:buFont typeface="+mj-lt"/>
              <a:buAutoNum type="arabicPeriod"/>
            </a:pPr>
            <a:r>
              <a:rPr lang="nl-BE"/>
              <a:t>Afhankelijke groepen onderzoekseenheden</a:t>
            </a:r>
          </a:p>
          <a:p>
            <a:pPr marL="1821150" lvl="2" indent="-514350"/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300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184E0-0BD4-4705-A12B-9B71DDE63301}" type="slidenum">
              <a:rPr kumimoji="0" lang="en-GB" sz="1707" b="0" i="0" u="none" strike="noStrike" kern="1200" cap="none" spc="0" normalizeH="0" baseline="0" noProof="0" smtClean="0">
                <a:ln>
                  <a:noFill/>
                </a:ln>
                <a:solidFill>
                  <a:srgbClr val="1E64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3003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GB" sz="1707" b="0" i="0" u="none" strike="noStrike" kern="1200" cap="none" spc="0" normalizeH="0" baseline="0" noProof="0">
              <a:ln>
                <a:noFill/>
              </a:ln>
              <a:solidFill>
                <a:srgbClr val="1E64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511D50A-E399-4DFD-994E-025F7BF84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575" y="123825"/>
            <a:ext cx="14951075" cy="949325"/>
          </a:xfrm>
        </p:spPr>
        <p:txBody>
          <a:bodyPr/>
          <a:lstStyle/>
          <a:p>
            <a:r>
              <a:rPr lang="nl-BE"/>
              <a:t>Opgave 2: Verband Tijd x Financiële stress</a:t>
            </a:r>
          </a:p>
        </p:txBody>
      </p:sp>
    </p:spTree>
    <p:extLst>
      <p:ext uri="{BB962C8B-B14F-4D97-AF65-F5344CB8AC3E}">
        <p14:creationId xmlns:p14="http://schemas.microsoft.com/office/powerpoint/2010/main" val="20616802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b="1"/>
              <a:t>Stap 2: </a:t>
            </a:r>
            <a:r>
              <a:rPr lang="nl-BE"/>
              <a:t>Datacontrole</a:t>
            </a:r>
          </a:p>
          <a:p>
            <a:pPr lvl="1"/>
            <a:r>
              <a:rPr lang="nl-BE" b="1"/>
              <a:t>Terug naar assumptiecheck!</a:t>
            </a:r>
          </a:p>
          <a:p>
            <a:pPr lvl="2"/>
            <a:r>
              <a:rPr lang="nl-BE"/>
              <a:t>Friedman toets:</a:t>
            </a:r>
          </a:p>
          <a:p>
            <a:pPr marL="2393550" lvl="3" indent="-514350">
              <a:buFont typeface="+mj-lt"/>
              <a:buAutoNum type="arabicPeriod"/>
            </a:pPr>
            <a:r>
              <a:rPr lang="nl-BE"/>
              <a:t>Afhankelijke variabele = ordinaal of metrisch</a:t>
            </a:r>
          </a:p>
          <a:p>
            <a:pPr marL="3027150" lvl="4" indent="-514350"/>
            <a:r>
              <a:rPr lang="nl-BE"/>
              <a:t>Oké: financiële stress is metrisch</a:t>
            </a:r>
          </a:p>
          <a:p>
            <a:pPr marL="2393550" lvl="3" indent="-514350">
              <a:buFont typeface="+mj-lt"/>
              <a:buAutoNum type="arabicPeriod"/>
            </a:pPr>
            <a:r>
              <a:rPr lang="nl-BE"/>
              <a:t>Onafhankelijke variabele = categorisch, minimum twee groepen</a:t>
            </a:r>
          </a:p>
          <a:p>
            <a:pPr marL="3027150" lvl="4" indent="-514350"/>
            <a:r>
              <a:rPr lang="nl-BE"/>
              <a:t>Oké: drie </a:t>
            </a:r>
            <a:r>
              <a:rPr lang="nl-BE" err="1"/>
              <a:t>categoriëen</a:t>
            </a:r>
            <a:endParaRPr lang="nl-BE"/>
          </a:p>
          <a:p>
            <a:pPr marL="2393550" lvl="3" indent="-514350">
              <a:buFont typeface="+mj-lt"/>
              <a:buAutoNum type="arabicPeriod"/>
            </a:pPr>
            <a:r>
              <a:rPr lang="nl-BE"/>
              <a:t>Afhankelijke groepen onderzoekseenheden</a:t>
            </a:r>
          </a:p>
          <a:p>
            <a:pPr marL="3027150" lvl="4" indent="-514350"/>
            <a:r>
              <a:rPr lang="nl-BE"/>
              <a:t>Oké: dezelfde respondenten in elk meetmoment</a:t>
            </a:r>
          </a:p>
          <a:p>
            <a:pPr marL="1821150" lvl="2" indent="-514350"/>
            <a:endParaRPr lang="nl-BE"/>
          </a:p>
          <a:p>
            <a:pPr marL="1821150" lvl="2" indent="-514350"/>
            <a:r>
              <a:rPr lang="nl-BE" b="1"/>
              <a:t>Minder streng</a:t>
            </a:r>
            <a:r>
              <a:rPr lang="nl-BE"/>
              <a:t>: geen assumptie van normaliteit of </a:t>
            </a:r>
            <a:r>
              <a:rPr lang="nl-BE" err="1"/>
              <a:t>sfericiteit</a:t>
            </a:r>
            <a:r>
              <a:rPr lang="nl-BE"/>
              <a:t>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300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184E0-0BD4-4705-A12B-9B71DDE63301}" type="slidenum">
              <a:rPr kumimoji="0" lang="en-GB" sz="1707" b="0" i="0" u="none" strike="noStrike" kern="1200" cap="none" spc="0" normalizeH="0" baseline="0" noProof="0" smtClean="0">
                <a:ln>
                  <a:noFill/>
                </a:ln>
                <a:solidFill>
                  <a:srgbClr val="1E64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3003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GB" sz="1707" b="0" i="0" u="none" strike="noStrike" kern="1200" cap="none" spc="0" normalizeH="0" baseline="0" noProof="0">
              <a:ln>
                <a:noFill/>
              </a:ln>
              <a:solidFill>
                <a:srgbClr val="1E64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511D50A-E399-4DFD-994E-025F7BF84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575" y="123825"/>
            <a:ext cx="14951075" cy="949325"/>
          </a:xfrm>
        </p:spPr>
        <p:txBody>
          <a:bodyPr/>
          <a:lstStyle/>
          <a:p>
            <a:r>
              <a:rPr lang="nl-BE"/>
              <a:t>Opgave 2: Verband Tijd x Financiële stress</a:t>
            </a:r>
          </a:p>
        </p:txBody>
      </p:sp>
    </p:spTree>
    <p:extLst>
      <p:ext uri="{BB962C8B-B14F-4D97-AF65-F5344CB8AC3E}">
        <p14:creationId xmlns:p14="http://schemas.microsoft.com/office/powerpoint/2010/main" val="1406563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b="1"/>
              <a:t>Stap 3: </a:t>
            </a:r>
            <a:r>
              <a:rPr lang="nl-BE"/>
              <a:t>Hypothesen formuleren</a:t>
            </a:r>
          </a:p>
          <a:p>
            <a:pPr marL="720000" lvl="1" indent="0">
              <a:buNone/>
            </a:pPr>
            <a:endParaRPr lang="nl-BE" i="1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300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184E0-0BD4-4705-A12B-9B71DDE63301}" type="slidenum">
              <a:rPr kumimoji="0" lang="en-GB" sz="1707" b="0" i="0" u="none" strike="noStrike" kern="1200" cap="none" spc="0" normalizeH="0" baseline="0" noProof="0" smtClean="0">
                <a:ln>
                  <a:noFill/>
                </a:ln>
                <a:solidFill>
                  <a:srgbClr val="1E64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3003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GB" sz="1707" b="0" i="0" u="none" strike="noStrike" kern="1200" cap="none" spc="0" normalizeH="0" baseline="0" noProof="0">
              <a:ln>
                <a:noFill/>
              </a:ln>
              <a:solidFill>
                <a:srgbClr val="1E64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511D50A-E399-4DFD-994E-025F7BF84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575" y="123825"/>
            <a:ext cx="14951075" cy="949325"/>
          </a:xfrm>
        </p:spPr>
        <p:txBody>
          <a:bodyPr/>
          <a:lstStyle/>
          <a:p>
            <a:r>
              <a:rPr lang="nl-BE"/>
              <a:t>Opgave 2: Verband Tijd x Financiële stress</a:t>
            </a:r>
          </a:p>
        </p:txBody>
      </p:sp>
    </p:spTree>
    <p:extLst>
      <p:ext uri="{BB962C8B-B14F-4D97-AF65-F5344CB8AC3E}">
        <p14:creationId xmlns:p14="http://schemas.microsoft.com/office/powerpoint/2010/main" val="9455921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b="1"/>
              <a:t>Stap 3: </a:t>
            </a:r>
            <a:r>
              <a:rPr lang="nl-BE"/>
              <a:t>Hypothesen formuleren</a:t>
            </a:r>
          </a:p>
          <a:p>
            <a:pPr lvl="1"/>
            <a:r>
              <a:rPr lang="nl-BE"/>
              <a:t>Best tweezijdig toetsen!</a:t>
            </a:r>
          </a:p>
          <a:p>
            <a:endParaRPr lang="nl-BE"/>
          </a:p>
          <a:p>
            <a:pPr marL="720000" lvl="1" indent="0">
              <a:buNone/>
            </a:pPr>
            <a:r>
              <a:rPr lang="nl-BE" b="1"/>
              <a:t>	H</a:t>
            </a:r>
            <a:r>
              <a:rPr lang="nl-BE" b="1" baseline="-25000"/>
              <a:t>0</a:t>
            </a:r>
            <a:r>
              <a:rPr lang="nl-BE" b="1"/>
              <a:t>:	</a:t>
            </a:r>
            <a:r>
              <a:rPr lang="nl-BE" i="1"/>
              <a:t>Individuen ervaarden tijdens Wave 1, Wave 2 en naar de toekomst toe	dezelfde 				hoeveelheid financiële stress.</a:t>
            </a:r>
            <a:r>
              <a:rPr lang="nl-BE"/>
              <a:t> </a:t>
            </a:r>
          </a:p>
          <a:p>
            <a:pPr marL="720000" lvl="1" indent="0">
              <a:buNone/>
            </a:pPr>
            <a:endParaRPr lang="nl-BE" b="1"/>
          </a:p>
          <a:p>
            <a:pPr marL="720000" lvl="1" indent="0">
              <a:buNone/>
            </a:pPr>
            <a:r>
              <a:rPr lang="nl-BE" b="1"/>
              <a:t>	H</a:t>
            </a:r>
            <a:r>
              <a:rPr lang="nl-BE" b="1" baseline="-25000"/>
              <a:t>A</a:t>
            </a:r>
            <a:r>
              <a:rPr lang="nl-BE" b="1"/>
              <a:t>:	</a:t>
            </a:r>
            <a:r>
              <a:rPr lang="nl-BE" i="1"/>
              <a:t>Individuen ervaarden tijdens Wave 1, Wave 2 en naar de toekomst toe	een andere 			hoeveelheid financiële stress: op minstens één van de meetmomenten lag de 					financiële stress hoger of lager.</a:t>
            </a:r>
            <a:r>
              <a:rPr lang="nl-BE"/>
              <a:t> </a:t>
            </a:r>
          </a:p>
          <a:p>
            <a:pPr marL="720000" lvl="1" indent="0">
              <a:buNone/>
            </a:pPr>
            <a:endParaRPr lang="nl-BE" i="1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300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184E0-0BD4-4705-A12B-9B71DDE63301}" type="slidenum">
              <a:rPr kumimoji="0" lang="en-GB" sz="1707" b="0" i="0" u="none" strike="noStrike" kern="1200" cap="none" spc="0" normalizeH="0" baseline="0" noProof="0" smtClean="0">
                <a:ln>
                  <a:noFill/>
                </a:ln>
                <a:solidFill>
                  <a:srgbClr val="1E64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3003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GB" sz="1707" b="0" i="0" u="none" strike="noStrike" kern="1200" cap="none" spc="0" normalizeH="0" baseline="0" noProof="0">
              <a:ln>
                <a:noFill/>
              </a:ln>
              <a:solidFill>
                <a:srgbClr val="1E64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511D50A-E399-4DFD-994E-025F7BF84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575" y="123825"/>
            <a:ext cx="14951075" cy="949325"/>
          </a:xfrm>
        </p:spPr>
        <p:txBody>
          <a:bodyPr/>
          <a:lstStyle/>
          <a:p>
            <a:r>
              <a:rPr lang="nl-BE"/>
              <a:t>Opgave 2: Verband Tijd x Financiële stress</a:t>
            </a:r>
          </a:p>
        </p:txBody>
      </p:sp>
    </p:spTree>
    <p:extLst>
      <p:ext uri="{BB962C8B-B14F-4D97-AF65-F5344CB8AC3E}">
        <p14:creationId xmlns:p14="http://schemas.microsoft.com/office/powerpoint/2010/main" val="23740175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011522-9118-40C3-A09B-F25B95FAB7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BE" b="1"/>
                  <a:t>Stap 4: </a:t>
                </a:r>
                <a:r>
                  <a:rPr lang="nl-BE"/>
                  <a:t>Significantieniveau bepalen</a:t>
                </a:r>
              </a:p>
              <a:p>
                <a:pPr lvl="1"/>
                <a:r>
                  <a:rPr lang="nl-BE"/>
                  <a:t>Minimaal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nl-BE"/>
                  <a:t> = .05</a:t>
                </a:r>
              </a:p>
              <a:p>
                <a:pPr lvl="1"/>
                <a:r>
                  <a:rPr lang="nl-BE"/>
                  <a:t>Wanneer n &gt; 400: beter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nl-BE"/>
                  <a:t> = .01</a:t>
                </a:r>
              </a:p>
              <a:p>
                <a:pPr lvl="2"/>
                <a:r>
                  <a:rPr lang="nl-BE"/>
                  <a:t>n = 191, </a:t>
                </a:r>
                <a:r>
                  <a:rPr lang="nl-BE" b="1"/>
                  <a:t>dus hanteer .05</a:t>
                </a:r>
              </a:p>
              <a:p>
                <a:pPr lvl="2"/>
                <a:endParaRPr lang="nl-BE" b="1"/>
              </a:p>
              <a:p>
                <a:r>
                  <a:rPr lang="nl-BE" b="1"/>
                  <a:t>Stap 5</a:t>
                </a:r>
                <a:r>
                  <a:rPr lang="nl-BE"/>
                  <a:t>: Toetsingsgrootheid en p-waarde berekenen</a:t>
                </a:r>
              </a:p>
              <a:p>
                <a:pPr lvl="1"/>
                <a:r>
                  <a:rPr lang="nl-NL"/>
                  <a:t>Geen goede maat van effectgrootte beschikbaar bij Friedman toets</a:t>
                </a:r>
                <a:endParaRPr lang="nl-BE"/>
              </a:p>
              <a:p>
                <a:pPr lvl="2"/>
                <a:endParaRPr lang="nl-BE" b="1"/>
              </a:p>
              <a:p>
                <a:pPr lvl="1"/>
                <a:endParaRPr lang="nl-BE" b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011522-9118-40C3-A09B-F25B95FAB7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" t="-5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300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184E0-0BD4-4705-A12B-9B71DDE63301}" type="slidenum">
              <a:rPr kumimoji="0" lang="en-GB" sz="1707" b="0" i="0" u="none" strike="noStrike" kern="1200" cap="none" spc="0" normalizeH="0" baseline="0" noProof="0" smtClean="0">
                <a:ln>
                  <a:noFill/>
                </a:ln>
                <a:solidFill>
                  <a:srgbClr val="1E64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3003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GB" sz="1707" b="0" i="0" u="none" strike="noStrike" kern="1200" cap="none" spc="0" normalizeH="0" baseline="0" noProof="0">
              <a:ln>
                <a:noFill/>
              </a:ln>
              <a:solidFill>
                <a:srgbClr val="1E64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511D50A-E399-4DFD-994E-025F7BF84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575" y="123825"/>
            <a:ext cx="14951075" cy="949325"/>
          </a:xfrm>
        </p:spPr>
        <p:txBody>
          <a:bodyPr/>
          <a:lstStyle/>
          <a:p>
            <a:r>
              <a:rPr lang="nl-BE"/>
              <a:t>Opgave 2: Verband Tijd x Financiële stress</a:t>
            </a:r>
          </a:p>
        </p:txBody>
      </p:sp>
    </p:spTree>
    <p:extLst>
      <p:ext uri="{BB962C8B-B14F-4D97-AF65-F5344CB8AC3E}">
        <p14:creationId xmlns:p14="http://schemas.microsoft.com/office/powerpoint/2010/main" val="24127419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D681660-C845-4247-90A7-CA091A9A7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662526"/>
          </a:xfrm>
        </p:spPr>
        <p:txBody>
          <a:bodyPr>
            <a:normAutofit/>
          </a:bodyPr>
          <a:lstStyle/>
          <a:p>
            <a:r>
              <a:rPr lang="nl-BE" b="1"/>
              <a:t>Friedman toets in SPSS: </a:t>
            </a:r>
            <a:br>
              <a:rPr lang="nl-BE" b="1"/>
            </a:br>
            <a:r>
              <a:rPr lang="nl-BE" i="1" err="1">
                <a:sym typeface="Wingdings" panose="05000000000000000000" pitchFamily="2" charset="2"/>
              </a:rPr>
              <a:t>Analyze</a:t>
            </a:r>
            <a:r>
              <a:rPr lang="nl-BE" i="1"/>
              <a:t> ›› </a:t>
            </a:r>
            <a:r>
              <a:rPr lang="nl-BE" i="1" err="1"/>
              <a:t>Nonparametric</a:t>
            </a:r>
            <a:r>
              <a:rPr lang="nl-BE" i="1"/>
              <a:t> Tests ›› </a:t>
            </a:r>
            <a:r>
              <a:rPr lang="nl-BE" i="1" err="1"/>
              <a:t>Related</a:t>
            </a:r>
            <a:r>
              <a:rPr lang="nl-BE" i="1"/>
              <a:t> Samples</a:t>
            </a:r>
            <a:endParaRPr lang="nl-BE" b="1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842D0B7-574A-49F6-9B15-0D588A4A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300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184E0-0BD4-4705-A12B-9B71DDE63301}" type="slidenum">
              <a:rPr kumimoji="0" lang="en-GB" sz="1707" b="0" i="0" u="none" strike="noStrike" kern="1200" cap="none" spc="0" normalizeH="0" baseline="0" noProof="0" smtClean="0">
                <a:ln>
                  <a:noFill/>
                </a:ln>
                <a:solidFill>
                  <a:srgbClr val="1E64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3003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GB" sz="1707" b="0" i="0" u="none" strike="noStrike" kern="1200" cap="none" spc="0" normalizeH="0" baseline="0" noProof="0">
              <a:ln>
                <a:noFill/>
              </a:ln>
              <a:solidFill>
                <a:srgbClr val="1E64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A5707DB5-C443-4CDC-94A6-E5DEE9F72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575" y="123825"/>
            <a:ext cx="14951075" cy="949325"/>
          </a:xfrm>
        </p:spPr>
        <p:txBody>
          <a:bodyPr/>
          <a:lstStyle/>
          <a:p>
            <a:r>
              <a:rPr lang="nl-BE"/>
              <a:t>Opgave 2: Verband Tijd x Financiële stress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F83686B8-07FA-432C-AC69-A4F2C6762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177" y="3140350"/>
            <a:ext cx="8557054" cy="6192145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0ED3FC9F-42E9-4E04-A9BE-85A299BF1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787" y="3140350"/>
            <a:ext cx="8816982" cy="638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800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D681660-C845-4247-90A7-CA091A9A7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662526"/>
          </a:xfrm>
        </p:spPr>
        <p:txBody>
          <a:bodyPr>
            <a:normAutofit/>
          </a:bodyPr>
          <a:lstStyle/>
          <a:p>
            <a:r>
              <a:rPr lang="nl-BE" b="1"/>
              <a:t>Friedman toets in SPSS: </a:t>
            </a:r>
            <a:br>
              <a:rPr lang="nl-BE" b="1"/>
            </a:br>
            <a:endParaRPr lang="nl-BE" b="1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842D0B7-574A-49F6-9B15-0D588A4A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300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184E0-0BD4-4705-A12B-9B71DDE63301}" type="slidenum">
              <a:rPr kumimoji="0" lang="en-GB" sz="1707" b="0" i="0" u="none" strike="noStrike" kern="1200" cap="none" spc="0" normalizeH="0" baseline="0" noProof="0" smtClean="0">
                <a:ln>
                  <a:noFill/>
                </a:ln>
                <a:solidFill>
                  <a:srgbClr val="1E64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3003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GB" sz="1707" b="0" i="0" u="none" strike="noStrike" kern="1200" cap="none" spc="0" normalizeH="0" baseline="0" noProof="0">
              <a:ln>
                <a:noFill/>
              </a:ln>
              <a:solidFill>
                <a:srgbClr val="1E64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A5707DB5-C443-4CDC-94A6-E5DEE9F72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575" y="123825"/>
            <a:ext cx="14951075" cy="949325"/>
          </a:xfrm>
        </p:spPr>
        <p:txBody>
          <a:bodyPr/>
          <a:lstStyle/>
          <a:p>
            <a:r>
              <a:rPr lang="nl-BE"/>
              <a:t>Opgave 2: Verband Tijd x Financiële stress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C48CD617-7A00-4460-9C69-ADEE778C5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665" y="2425994"/>
            <a:ext cx="9533846" cy="689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883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D681660-C845-4247-90A7-CA091A9A7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662526"/>
          </a:xfrm>
        </p:spPr>
        <p:txBody>
          <a:bodyPr>
            <a:normAutofit/>
          </a:bodyPr>
          <a:lstStyle/>
          <a:p>
            <a:r>
              <a:rPr lang="nl-BE" b="1"/>
              <a:t>Friedman toets in SPSS: </a:t>
            </a:r>
          </a:p>
          <a:p>
            <a:pPr lvl="1"/>
            <a:r>
              <a:rPr lang="nl-BE" b="1"/>
              <a:t>Syntax en output</a:t>
            </a:r>
            <a:br>
              <a:rPr lang="nl-BE" b="1"/>
            </a:br>
            <a:endParaRPr lang="nl-BE" b="1" i="1"/>
          </a:p>
          <a:p>
            <a:pPr marL="86400" indent="0">
              <a:buNone/>
            </a:pPr>
            <a:endParaRPr lang="nl-BE" b="1" i="1"/>
          </a:p>
          <a:p>
            <a:pPr marL="86400" indent="0">
              <a:buNone/>
            </a:pPr>
            <a:endParaRPr lang="nl-BE" b="1" i="1"/>
          </a:p>
          <a:p>
            <a:pPr lvl="1"/>
            <a:r>
              <a:rPr lang="nl-BE">
                <a:solidFill>
                  <a:schemeClr val="accent5">
                    <a:lumMod val="50000"/>
                  </a:schemeClr>
                </a:solidFill>
              </a:rPr>
              <a:t>Vraag mediaan, gemiddelde &amp; SD apart op</a:t>
            </a:r>
          </a:p>
          <a:p>
            <a:pPr lvl="1"/>
            <a:endParaRPr lang="nl-BE" b="1"/>
          </a:p>
          <a:p>
            <a:pPr lvl="1"/>
            <a:endParaRPr lang="nl-BE" b="1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842D0B7-574A-49F6-9B15-0D588A4A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300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184E0-0BD4-4705-A12B-9B71DDE63301}" type="slidenum">
              <a:rPr kumimoji="0" lang="en-GB" sz="1707" b="0" i="0" u="none" strike="noStrike" kern="1200" cap="none" spc="0" normalizeH="0" baseline="0" noProof="0" smtClean="0">
                <a:ln>
                  <a:noFill/>
                </a:ln>
                <a:solidFill>
                  <a:srgbClr val="1E64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3003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GB" sz="1707" b="0" i="0" u="none" strike="noStrike" kern="1200" cap="none" spc="0" normalizeH="0" baseline="0" noProof="0">
              <a:ln>
                <a:noFill/>
              </a:ln>
              <a:solidFill>
                <a:srgbClr val="1E64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A5707DB5-C443-4CDC-94A6-E5DEE9F72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575" y="123825"/>
            <a:ext cx="14951075" cy="949325"/>
          </a:xfrm>
        </p:spPr>
        <p:txBody>
          <a:bodyPr/>
          <a:lstStyle/>
          <a:p>
            <a:r>
              <a:rPr lang="nl-BE"/>
              <a:t>Opgave 2: Verband Tijd x Financiële stress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B029BAB-4066-4917-A321-90EA180A1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9339" y="4164341"/>
            <a:ext cx="5280407" cy="2406057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AC9BEF41-08DC-4E4B-BD92-B6DE7674ED0B}"/>
              </a:ext>
            </a:extLst>
          </p:cNvPr>
          <p:cNvSpPr/>
          <p:nvPr/>
        </p:nvSpPr>
        <p:spPr>
          <a:xfrm>
            <a:off x="10767647" y="5907757"/>
            <a:ext cx="5063790" cy="560333"/>
          </a:xfrm>
          <a:prstGeom prst="rect">
            <a:avLst/>
          </a:prstGeom>
          <a:noFill/>
          <a:ln w="3810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00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25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ijdelijke aanduiding voor inhoud 21">
            <a:extLst>
              <a:ext uri="{FF2B5EF4-FFF2-40B4-BE49-F238E27FC236}">
                <a16:creationId xmlns:a16="http://schemas.microsoft.com/office/drawing/2014/main" id="{E6DE3030-91FF-40FC-BD7E-86A4B8648DD1}"/>
              </a:ext>
            </a:extLst>
          </p:cNvPr>
          <p:cNvSpPr txBox="1">
            <a:spLocks/>
          </p:cNvSpPr>
          <p:nvPr/>
        </p:nvSpPr>
        <p:spPr>
          <a:xfrm>
            <a:off x="10767647" y="6812380"/>
            <a:ext cx="5063790" cy="16655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8640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800" kern="12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1170000" indent="-4500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tabLst/>
              <a:defRPr sz="2400" kern="12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756800" indent="-4500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 sz="2400" kern="12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2329200" indent="-5508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 sz="2400" kern="12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962800" indent="-4428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 sz="2400" kern="12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576013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197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381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565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40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Omnibustoets </a:t>
            </a:r>
            <a:r>
              <a:rPr kumimoji="0" lang="nl-BE" sz="2400" b="0" i="0" u="none" strike="noStrike" kern="1200" cap="none" spc="0" normalizeH="0" baseline="0" noProof="0" err="1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sign</a:t>
            </a:r>
            <a:r>
              <a:rPr kumimoji="0" lang="nl-BE" sz="24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marL="372150" marR="0" lvl="0" indent="-28575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nl-BE" sz="24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Post-hoc toetsen bekijken!</a:t>
            </a:r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4132099D-8289-4DDE-A4AF-F1C84175D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6169" y="5633579"/>
            <a:ext cx="6366161" cy="4023168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6C8037FB-A726-809E-5DA3-8AB72ACF1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633" y="3151882"/>
            <a:ext cx="10988888" cy="968140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40BF2ED8-8145-3A27-15B8-F3AD22129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633" y="5309755"/>
            <a:ext cx="8383170" cy="7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640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87FA35-A2A9-47D2-B705-6EA42514C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200"/>
              <a:t>Opgave 1: Verband Leefsituatie x Compulsief Internetgebruik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FA9732D-AB41-4AF6-9647-B5196F578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578" y="1816461"/>
            <a:ext cx="16857612" cy="7936842"/>
          </a:xfrm>
        </p:spPr>
        <p:txBody>
          <a:bodyPr>
            <a:normAutofit/>
          </a:bodyPr>
          <a:lstStyle/>
          <a:p>
            <a:pPr marL="86390" indent="0">
              <a:buNone/>
            </a:pPr>
            <a:r>
              <a:rPr lang="nl-BE" b="1"/>
              <a:t>Opgave 1</a:t>
            </a:r>
          </a:p>
          <a:p>
            <a:r>
              <a:rPr lang="nl-BE"/>
              <a:t>Open ‘DATA_WAVE2_CenW.sav’. </a:t>
            </a:r>
            <a:r>
              <a:rPr lang="nl-NL"/>
              <a:t>Is er een verschil tussen respondenten die voltijds, deeltijds of niet samenwonen met hun partner (W2_Leefsit) op vlak van compulsief internetgebruik (W2_CIUS1 t.e.m. W2_CIUS5)?</a:t>
            </a:r>
          </a:p>
          <a:p>
            <a:pPr marL="86400" indent="0">
              <a:buNone/>
            </a:pPr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2742EB-C86D-4FDA-9C6D-61B10DA12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1800895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D681660-C845-4247-90A7-CA091A9A7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662526"/>
          </a:xfrm>
        </p:spPr>
        <p:txBody>
          <a:bodyPr>
            <a:normAutofit/>
          </a:bodyPr>
          <a:lstStyle/>
          <a:p>
            <a:r>
              <a:rPr lang="nl-BE" b="1"/>
              <a:t>Friedman toets in SPSS: </a:t>
            </a:r>
          </a:p>
          <a:p>
            <a:pPr lvl="1"/>
            <a:r>
              <a:rPr lang="nl-BE"/>
              <a:t>Post hoc toetsen:</a:t>
            </a:r>
          </a:p>
          <a:p>
            <a:pPr lvl="1"/>
            <a:endParaRPr lang="nl-BE"/>
          </a:p>
          <a:p>
            <a:pPr lvl="1"/>
            <a:endParaRPr lang="nl-BE"/>
          </a:p>
          <a:p>
            <a:pPr lvl="1"/>
            <a:endParaRPr lang="nl-BE"/>
          </a:p>
          <a:p>
            <a:pPr lvl="1"/>
            <a:endParaRPr lang="nl-BE"/>
          </a:p>
          <a:p>
            <a:pPr lvl="1"/>
            <a:r>
              <a:rPr lang="nl-BE"/>
              <a:t>Zelfde conclusie als bij</a:t>
            </a:r>
            <a:br>
              <a:rPr lang="nl-BE"/>
            </a:br>
            <a:r>
              <a:rPr lang="nl-BE"/>
              <a:t>One-way Independent</a:t>
            </a:r>
            <a:br>
              <a:rPr lang="nl-BE"/>
            </a:br>
            <a:r>
              <a:rPr lang="nl-BE"/>
              <a:t>ANOVA</a:t>
            </a:r>
          </a:p>
          <a:p>
            <a:pPr marL="86400" indent="0">
              <a:buNone/>
            </a:pPr>
            <a:endParaRPr lang="nl-BE" b="1" i="1"/>
          </a:p>
          <a:p>
            <a:pPr marL="86400" indent="0">
              <a:buNone/>
            </a:pPr>
            <a:endParaRPr lang="nl-BE" b="1" i="1"/>
          </a:p>
          <a:p>
            <a:pPr lvl="1"/>
            <a:endParaRPr lang="nl-BE" b="1"/>
          </a:p>
          <a:p>
            <a:pPr lvl="1"/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842D0B7-574A-49F6-9B15-0D588A4A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300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184E0-0BD4-4705-A12B-9B71DDE63301}" type="slidenum">
              <a:rPr kumimoji="0" lang="en-GB" sz="1707" b="0" i="0" u="none" strike="noStrike" kern="1200" cap="none" spc="0" normalizeH="0" baseline="0" noProof="0" smtClean="0">
                <a:ln>
                  <a:noFill/>
                </a:ln>
                <a:solidFill>
                  <a:srgbClr val="1E64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3003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GB" sz="1707" b="0" i="0" u="none" strike="noStrike" kern="1200" cap="none" spc="0" normalizeH="0" baseline="0" noProof="0">
              <a:ln>
                <a:noFill/>
              </a:ln>
              <a:solidFill>
                <a:srgbClr val="1E64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A5707DB5-C443-4CDC-94A6-E5DEE9F72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575" y="123825"/>
            <a:ext cx="14951075" cy="949325"/>
          </a:xfrm>
        </p:spPr>
        <p:txBody>
          <a:bodyPr/>
          <a:lstStyle/>
          <a:p>
            <a:r>
              <a:rPr lang="nl-BE"/>
              <a:t>Opgave 2: Verband Tijd x Financiële stress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F2F3954-780E-7D7B-62CC-F7EE8E034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545" y="1966960"/>
            <a:ext cx="7982099" cy="7662815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9DBF2BEE-4267-E145-DA52-75ABAF0DA659}"/>
              </a:ext>
            </a:extLst>
          </p:cNvPr>
          <p:cNvSpPr/>
          <p:nvPr/>
        </p:nvSpPr>
        <p:spPr>
          <a:xfrm>
            <a:off x="7131562" y="4876800"/>
            <a:ext cx="7898082" cy="506569"/>
          </a:xfrm>
          <a:prstGeom prst="rect">
            <a:avLst/>
          </a:prstGeom>
          <a:noFill/>
          <a:ln w="3810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00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25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83268560-335F-264B-D22C-A5EDE0C2792D}"/>
              </a:ext>
            </a:extLst>
          </p:cNvPr>
          <p:cNvSpPr/>
          <p:nvPr/>
        </p:nvSpPr>
        <p:spPr>
          <a:xfrm>
            <a:off x="14089487" y="4713692"/>
            <a:ext cx="1024174" cy="832784"/>
          </a:xfrm>
          <a:prstGeom prst="ellipse">
            <a:avLst/>
          </a:prstGeom>
          <a:noFill/>
          <a:ln w="31750"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702B4757-48ED-01AB-2C0D-8562BE66BC04}"/>
              </a:ext>
            </a:extLst>
          </p:cNvPr>
          <p:cNvSpPr/>
          <p:nvPr/>
        </p:nvSpPr>
        <p:spPr>
          <a:xfrm>
            <a:off x="7215579" y="9235440"/>
            <a:ext cx="7252261" cy="394046"/>
          </a:xfrm>
          <a:prstGeom prst="rect">
            <a:avLst/>
          </a:prstGeom>
          <a:noFill/>
          <a:ln w="3810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00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25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06600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011522-9118-40C3-A09B-F25B95FAB7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7070" y="1816273"/>
                <a:ext cx="15727018" cy="686426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nl-BE" b="1"/>
                  <a:t>Stap 6: </a:t>
                </a:r>
                <a:r>
                  <a:rPr lang="nl-BE"/>
                  <a:t>Conclusie en rapportering</a:t>
                </a:r>
              </a:p>
              <a:p>
                <a:pPr marL="720000" lvl="1" indent="0">
                  <a:buNone/>
                </a:pPr>
                <a:endParaRPr lang="nl-BE" b="1">
                  <a:solidFill>
                    <a:srgbClr val="C00000"/>
                  </a:solidFill>
                </a:endParaRPr>
              </a:p>
              <a:p>
                <a:pPr marL="720000" lvl="1" indent="0" algn="just">
                  <a:buNone/>
                </a:pPr>
                <a:r>
                  <a:rPr lang="nl-BE"/>
                  <a:t>“Om te onderzoeken of het ervaren van </a:t>
                </a:r>
                <a:r>
                  <a:rPr lang="nl-BE" u="sng"/>
                  <a:t>financiële stress verschillend </a:t>
                </a:r>
                <a:r>
                  <a:rPr lang="nl-BE"/>
                  <a:t>was tijdens </a:t>
                </a:r>
                <a:r>
                  <a:rPr lang="nl-BE" u="sng"/>
                  <a:t>Wave 1</a:t>
                </a:r>
                <a:r>
                  <a:rPr lang="nl-BE"/>
                  <a:t> (</a:t>
                </a:r>
                <a:r>
                  <a:rPr lang="nl-BE" i="1"/>
                  <a:t>M</a:t>
                </a:r>
                <a:r>
                  <a:rPr lang="nl-BE"/>
                  <a:t> = 1.68, </a:t>
                </a:r>
                <a:r>
                  <a:rPr lang="nl-BE" i="1"/>
                  <a:t>SD</a:t>
                </a:r>
                <a:r>
                  <a:rPr lang="nl-BE"/>
                  <a:t> = 0.89, </a:t>
                </a:r>
                <a:r>
                  <a:rPr lang="nl-BE" i="1" err="1"/>
                  <a:t>Mdn</a:t>
                </a:r>
                <a:r>
                  <a:rPr lang="nl-BE" i="1"/>
                  <a:t> </a:t>
                </a:r>
                <a:r>
                  <a:rPr lang="nl-BE"/>
                  <a:t>= 1.33), tijdens </a:t>
                </a:r>
                <a:r>
                  <a:rPr lang="nl-BE" u="sng"/>
                  <a:t>Wave 2</a:t>
                </a:r>
                <a:r>
                  <a:rPr lang="nl-BE"/>
                  <a:t> (</a:t>
                </a:r>
                <a:r>
                  <a:rPr lang="nl-BE" i="1"/>
                  <a:t>M</a:t>
                </a:r>
                <a:r>
                  <a:rPr lang="nl-BE"/>
                  <a:t> = 1.70, </a:t>
                </a:r>
                <a:r>
                  <a:rPr lang="nl-BE" i="1"/>
                  <a:t>SD</a:t>
                </a:r>
                <a:r>
                  <a:rPr lang="nl-BE"/>
                  <a:t> = 0.89,</a:t>
                </a:r>
                <a:r>
                  <a:rPr lang="nl-BE" i="1"/>
                  <a:t> </a:t>
                </a:r>
                <a:r>
                  <a:rPr lang="nl-BE" i="1" err="1"/>
                  <a:t>Mdn</a:t>
                </a:r>
                <a:r>
                  <a:rPr lang="nl-BE" i="1"/>
                  <a:t> </a:t>
                </a:r>
                <a:r>
                  <a:rPr lang="nl-BE"/>
                  <a:t>= 1.33) en naar </a:t>
                </a:r>
                <a:r>
                  <a:rPr lang="nl-BE" u="sng"/>
                  <a:t>de toekomst </a:t>
                </a:r>
                <a:r>
                  <a:rPr lang="nl-BE"/>
                  <a:t>toe (</a:t>
                </a:r>
                <a:r>
                  <a:rPr lang="nl-BE" i="1"/>
                  <a:t>M</a:t>
                </a:r>
                <a:r>
                  <a:rPr lang="nl-BE"/>
                  <a:t> = 1.57, </a:t>
                </a:r>
                <a:r>
                  <a:rPr lang="nl-BE" i="1"/>
                  <a:t>SD</a:t>
                </a:r>
                <a:r>
                  <a:rPr lang="nl-BE"/>
                  <a:t> = 0.80,</a:t>
                </a:r>
                <a:r>
                  <a:rPr lang="nl-BE" i="1"/>
                  <a:t> </a:t>
                </a:r>
                <a:r>
                  <a:rPr lang="nl-BE" i="1" err="1"/>
                  <a:t>Mdn</a:t>
                </a:r>
                <a:r>
                  <a:rPr lang="nl-BE" i="1"/>
                  <a:t> </a:t>
                </a:r>
                <a:r>
                  <a:rPr lang="nl-BE"/>
                  <a:t>= 1.33), werd een </a:t>
                </a:r>
                <a:r>
                  <a:rPr lang="nl-BE" u="sng"/>
                  <a:t>Friedman toets uitgevoerd</a:t>
                </a:r>
                <a:r>
                  <a:rPr lang="nl-BE"/>
                  <a:t>. De resultaten tonen aan dat er </a:t>
                </a:r>
                <a:r>
                  <a:rPr lang="nl-BE" u="sng"/>
                  <a:t>een significant verschil</a:t>
                </a:r>
                <a:r>
                  <a:rPr lang="nl-BE"/>
                  <a:t> is in financiële stress tussen de drie meetmomenten (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nl-BE" i="1" baseline="30000"/>
                  <a:t>2</a:t>
                </a:r>
                <a:r>
                  <a:rPr lang="nl-BE" i="1" baseline="-25000"/>
                  <a:t>F</a:t>
                </a:r>
                <a:r>
                  <a:rPr lang="nl-BE" i="1"/>
                  <a:t> </a:t>
                </a:r>
                <a:r>
                  <a:rPr lang="nl-BE"/>
                  <a:t>(2) = 11.89, </a:t>
                </a:r>
                <a:r>
                  <a:rPr lang="nl-BE" i="1"/>
                  <a:t>p</a:t>
                </a:r>
                <a:r>
                  <a:rPr lang="nl-BE"/>
                  <a:t> = .003). </a:t>
                </a:r>
              </a:p>
              <a:p>
                <a:pPr marL="720000" lvl="1" indent="0" algn="just">
                  <a:buNone/>
                </a:pPr>
                <a:endParaRPr lang="nl-BE"/>
              </a:p>
              <a:p>
                <a:pPr marL="720000" lvl="1" indent="0" algn="just">
                  <a:buNone/>
                </a:pPr>
                <a:r>
                  <a:rPr lang="nl-BE"/>
                  <a:t>Aangezien de omnibustoets significant is, werden er post-hoc toetsen met </a:t>
                </a:r>
                <a:r>
                  <a:rPr lang="nl-BE" err="1"/>
                  <a:t>Bonferroni</a:t>
                </a:r>
                <a:r>
                  <a:rPr lang="nl-BE"/>
                  <a:t> correctie uitgevoerd om te kijken naar specifieke groepsverschillen.</a:t>
                </a:r>
                <a:r>
                  <a:rPr kumimoji="0" lang="nl-BE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003366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</a:rPr>
                  <a:t> Deze tonen aan dat men significant meer financiële stress ervaarde in Wave 2 in vergelijking met toekomstige financiële stress (</a:t>
                </a:r>
                <a:r>
                  <a:rPr kumimoji="0" lang="nl-BE" sz="2800" b="0" i="1" u="sng" strike="noStrike" kern="1200" cap="none" spc="0" normalizeH="0" baseline="0" noProof="0">
                    <a:ln>
                      <a:noFill/>
                    </a:ln>
                    <a:solidFill>
                      <a:srgbClr val="003366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</a:rPr>
                  <a:t>p</a:t>
                </a:r>
                <a:r>
                  <a:rPr kumimoji="0" lang="nl-BE" sz="2800" b="0" i="0" u="sng" strike="noStrike" kern="1200" cap="none" spc="0" normalizeH="0" baseline="0" noProof="0">
                    <a:ln>
                      <a:noFill/>
                    </a:ln>
                    <a:solidFill>
                      <a:srgbClr val="003366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</a:rPr>
                  <a:t> = .023</a:t>
                </a:r>
                <a:r>
                  <a:rPr kumimoji="0" lang="nl-BE" sz="2800" b="0" i="0" strike="noStrike" kern="1200" cap="none" spc="0" normalizeH="0" baseline="0" noProof="0">
                    <a:ln>
                      <a:noFill/>
                    </a:ln>
                    <a:solidFill>
                      <a:srgbClr val="003366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</a:rPr>
                  <a:t>). Tussen de andere meetmomenten onderling werden geen significante verschillen gevonden.</a:t>
                </a:r>
                <a:r>
                  <a:rPr lang="nl-BE"/>
                  <a:t>”</a:t>
                </a:r>
                <a:endParaRPr lang="nl-BE" sz="36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011522-9118-40C3-A09B-F25B95FAB7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7070" y="1816273"/>
                <a:ext cx="15727018" cy="6864264"/>
              </a:xfrm>
              <a:blipFill>
                <a:blip r:embed="rId2"/>
                <a:stretch>
                  <a:fillRect l="-155" t="-977" r="-775" b="-11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300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184E0-0BD4-4705-A12B-9B71DDE63301}" type="slidenum">
              <a:rPr kumimoji="0" lang="en-GB" sz="1707" b="0" i="0" u="none" strike="noStrike" kern="1200" cap="none" spc="0" normalizeH="0" baseline="0" noProof="0" smtClean="0">
                <a:ln>
                  <a:noFill/>
                </a:ln>
                <a:solidFill>
                  <a:srgbClr val="1E64C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3003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GB" sz="1707" b="0" i="0" u="none" strike="noStrike" kern="1200" cap="none" spc="0" normalizeH="0" baseline="0" noProof="0">
              <a:ln>
                <a:noFill/>
              </a:ln>
              <a:solidFill>
                <a:srgbClr val="1E64C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511D50A-E399-4DFD-994E-025F7BF84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575" y="123825"/>
            <a:ext cx="14951075" cy="949325"/>
          </a:xfrm>
        </p:spPr>
        <p:txBody>
          <a:bodyPr/>
          <a:lstStyle/>
          <a:p>
            <a:r>
              <a:rPr lang="nl-BE"/>
              <a:t>Opgave 2: Verband Tijd x Financiële stress</a:t>
            </a:r>
          </a:p>
        </p:txBody>
      </p:sp>
    </p:spTree>
    <p:extLst>
      <p:ext uri="{BB962C8B-B14F-4D97-AF65-F5344CB8AC3E}">
        <p14:creationId xmlns:p14="http://schemas.microsoft.com/office/powerpoint/2010/main" val="42266453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A829EE-E84C-4356-83EA-58A3EC2E1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Nog meer oefeningen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E490A1-2B9C-4218-B91B-BD1026FC6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>
                <a:solidFill>
                  <a:srgbClr val="002060"/>
                </a:solidFill>
              </a:rPr>
              <a:t>Zie handboek en QR-code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3A16FA6-05F8-482B-B342-24F3B7044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82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3995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87FA35-A2A9-47D2-B705-6EA42514C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200"/>
              <a:t>Opgave 1: Verband Leefsituatie x Compulsief Internetgebruik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FA9732D-AB41-4AF6-9647-B5196F578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578" y="1816461"/>
            <a:ext cx="16857612" cy="7936842"/>
          </a:xfrm>
        </p:spPr>
        <p:txBody>
          <a:bodyPr>
            <a:normAutofit/>
          </a:bodyPr>
          <a:lstStyle/>
          <a:p>
            <a:pPr marL="86390" indent="0">
              <a:buNone/>
            </a:pPr>
            <a:r>
              <a:rPr lang="nl-BE" b="1"/>
              <a:t>Opgave 1</a:t>
            </a:r>
          </a:p>
          <a:p>
            <a:r>
              <a:rPr lang="nl-BE"/>
              <a:t>Open ‘DATA_WAVE2_CenW.sav’. </a:t>
            </a:r>
            <a:r>
              <a:rPr lang="nl-NL"/>
              <a:t>Is er een verschil tussen respondenten die voltijds, deeltijds of niet samenwonen met hun partner (W2_Leefsit) op vlak van compulsief internetgebruik (W2_CIUS1 t.e.m. W2_CIUS5)?</a:t>
            </a:r>
          </a:p>
          <a:p>
            <a:r>
              <a:rPr lang="nl-BE" b="1"/>
              <a:t>Stap 1. </a:t>
            </a:r>
            <a:r>
              <a:rPr lang="nl-BE"/>
              <a:t>Kiezen van juiste analysemethode</a:t>
            </a:r>
          </a:p>
          <a:p>
            <a:pPr marL="1234350" lvl="1" indent="-514350">
              <a:buFont typeface="+mj-lt"/>
              <a:buAutoNum type="arabicPeriod"/>
            </a:pPr>
            <a:r>
              <a:rPr lang="nl-BE" b="1"/>
              <a:t>Hoeveel variabelen?</a:t>
            </a:r>
          </a:p>
          <a:p>
            <a:pPr marL="1234350" lvl="1" indent="-514350">
              <a:buFont typeface="+mj-lt"/>
              <a:buAutoNum type="arabicPeriod"/>
            </a:pPr>
            <a:endParaRPr lang="nl-BE"/>
          </a:p>
          <a:p>
            <a:pPr marL="1234350" lvl="1" indent="-514350">
              <a:buFont typeface="+mj-lt"/>
              <a:buAutoNum type="arabicPeriod"/>
            </a:pPr>
            <a:r>
              <a:rPr lang="nl-BE" b="1"/>
              <a:t>Welk meetniveau?</a:t>
            </a:r>
          </a:p>
          <a:p>
            <a:pPr marL="1234350" lvl="1" indent="-514350">
              <a:buFont typeface="+mj-lt"/>
              <a:buAutoNum type="arabicPeriod"/>
            </a:pPr>
            <a:endParaRPr lang="nl-BE"/>
          </a:p>
          <a:p>
            <a:pPr marL="1234350" lvl="1" indent="-514350">
              <a:buFont typeface="+mj-lt"/>
              <a:buAutoNum type="arabicPeriod"/>
            </a:pPr>
            <a:r>
              <a:rPr lang="nl-BE" b="1"/>
              <a:t>Welke rol?</a:t>
            </a:r>
            <a:endParaRPr lang="nl-BE"/>
          </a:p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2742EB-C86D-4FDA-9C6D-61B10DA12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9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02741614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_UGent_EN_PS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Universiteit Ge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0">
          <a:solidFill>
            <a:srgbClr val="1E64C8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0">
          <a:solidFill>
            <a:srgbClr val="1E64C8"/>
          </a:solidFill>
          <a:headEnd type="triangle"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sz="25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-UK-LW_1_0_13.potx" id="{3201E771-F791-46B7-8648-80514AB81F54}" vid="{1858D3B1-E83B-4AD4-AB74-FC64152F8D7D}"/>
    </a:ext>
  </a:extLst>
</a:theme>
</file>

<file path=ppt/theme/theme2.xml><?xml version="1.0" encoding="utf-8"?>
<a:theme xmlns:a="http://schemas.openxmlformats.org/drawingml/2006/main" name="Kantoorthema">
  <a:themeElements>
    <a:clrScheme name="Kantoor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A43D96E506A014DBE714040E5AF9AEC" ma:contentTypeVersion="14" ma:contentTypeDescription="Een nieuw document maken." ma:contentTypeScope="" ma:versionID="4db89dd7ed044dc385e9181649206e88">
  <xsd:schema xmlns:xsd="http://www.w3.org/2001/XMLSchema" xmlns:xs="http://www.w3.org/2001/XMLSchema" xmlns:p="http://schemas.microsoft.com/office/2006/metadata/properties" xmlns:ns3="8f55a228-4e6a-4e20-9588-cb37277e13ee" xmlns:ns4="6f55e950-31a6-446f-893a-ec17b70e2fc0" targetNamespace="http://schemas.microsoft.com/office/2006/metadata/properties" ma:root="true" ma:fieldsID="73c8890e8e488906fdb084e1f109c950" ns3:_="" ns4:_="">
    <xsd:import namespace="8f55a228-4e6a-4e20-9588-cb37277e13ee"/>
    <xsd:import namespace="6f55e950-31a6-446f-893a-ec17b70e2fc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OCR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55a228-4e6a-4e20-9588-cb37277e13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55e950-31a6-446f-893a-ec17b70e2fc0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1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038F6D0-C956-4627-8011-D89B0CC11700}">
  <ds:schemaRefs>
    <ds:schemaRef ds:uri="6f55e950-31a6-446f-893a-ec17b70e2fc0"/>
    <ds:schemaRef ds:uri="8f55a228-4e6a-4e20-9588-cb37277e13e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8AA655A-7503-4B9C-B60F-332B9CF45DD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2335687-23C4-4A0C-B05E-C4FB348DC452}">
  <ds:schemaRefs>
    <ds:schemaRef ds:uri="6f55e950-31a6-446f-893a-ec17b70e2fc0"/>
    <ds:schemaRef ds:uri="8f55a228-4e6a-4e20-9588-cb37277e13e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Powerpoint_UGent_EN_PS</Template>
  <TotalTime>1</TotalTime>
  <Words>5524</Words>
  <Application>Microsoft Office PowerPoint</Application>
  <PresentationFormat>Aangepast</PresentationFormat>
  <Paragraphs>1112</Paragraphs>
  <Slides>82</Slides>
  <Notes>4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2</vt:i4>
      </vt:variant>
      <vt:variant>
        <vt:lpstr>Diatitels</vt:lpstr>
      </vt:variant>
      <vt:variant>
        <vt:i4>82</vt:i4>
      </vt:variant>
    </vt:vector>
  </HeadingPairs>
  <TitlesOfParts>
    <vt:vector size="92" baseType="lpstr">
      <vt:lpstr>Arial</vt:lpstr>
      <vt:lpstr>Calibri</vt:lpstr>
      <vt:lpstr>Calibri Light</vt:lpstr>
      <vt:lpstr>Cambria Math</vt:lpstr>
      <vt:lpstr>Symbol</vt:lpstr>
      <vt:lpstr>UGent Panno Text</vt:lpstr>
      <vt:lpstr>Verdana</vt:lpstr>
      <vt:lpstr>Wingdings</vt:lpstr>
      <vt:lpstr>Powerpoint_UGent_EN_PS</vt:lpstr>
      <vt:lpstr>Kantoorthema</vt:lpstr>
      <vt:lpstr>Spss-werkcollege 5 (29/11)  </vt:lpstr>
      <vt:lpstr>H11 twee OF MEER gemiddelden vergelijken</vt:lpstr>
      <vt:lpstr>Inleiding</vt:lpstr>
      <vt:lpstr>Inleiding</vt:lpstr>
      <vt:lpstr>Inleiding</vt:lpstr>
      <vt:lpstr>Inleiding</vt:lpstr>
      <vt:lpstr>Opgave 1</vt:lpstr>
      <vt:lpstr>Opgave 1: Verband Leefsituatie x Compulsief Internetgebruik</vt:lpstr>
      <vt:lpstr>Opgave 1: Verband Leefsituatie x Compulsief Internetgebruik</vt:lpstr>
      <vt:lpstr>Opgave 1: Verband Leefsituatie x Compulsief Internetgebruik</vt:lpstr>
      <vt:lpstr>Welke analysetechniek gebruik ik?</vt:lpstr>
      <vt:lpstr>Opgave 1: Verband Leefsituatie x Compulsief Internetgebruik</vt:lpstr>
      <vt:lpstr>Opgave 1: Verband Leefsituatie x Compulsief Internetgebruik</vt:lpstr>
      <vt:lpstr>Opgave 1: Verband Leefsituatie x Compulsief Internetgebruik</vt:lpstr>
      <vt:lpstr>Opgave 1: Verband Leefsituatie x Compulsief Internetgebruik</vt:lpstr>
      <vt:lpstr>Opgave 1: Verband Leefsituatie x Compulsief Internetgebruik</vt:lpstr>
      <vt:lpstr>Opgave 1: Verband Leefsituatie x Compulsief Internetgebruik</vt:lpstr>
      <vt:lpstr>Opgave 1: Verband Leefsituatie x Compulsief Internetgebruik</vt:lpstr>
      <vt:lpstr>Opgave 1: Verband Leefsituatie x Compulsief Internetgebruik</vt:lpstr>
      <vt:lpstr>Opgave 1: Verband Leefsituatie x Compulsief Internetgebruik</vt:lpstr>
      <vt:lpstr>Opgave 1: Verband Leefsituatie x Compulsief Internetgebruik</vt:lpstr>
      <vt:lpstr>Opgave 1: Verband Leefsituatie x Compulsief Internetgebruik</vt:lpstr>
      <vt:lpstr>Opgave 1: Verband Leefsituatie x Compulsief Internetgebruik</vt:lpstr>
      <vt:lpstr>Opgave 1: Verband Leefsituatie x Compulsief Internetgebruik</vt:lpstr>
      <vt:lpstr>Opgave 1: Verband Leefsituatie x Compulsief Internetgebruik</vt:lpstr>
      <vt:lpstr>Opgave 1: Verband Leefsituatie x Compulsief Internetgebruik</vt:lpstr>
      <vt:lpstr>Opgave 1: Verband Leefsituatie x Compulsief Internetgebruik</vt:lpstr>
      <vt:lpstr>Opgave 1: Verband Leefsituatie x Compulsief Internetgebruik</vt:lpstr>
      <vt:lpstr>Opgave 1: Verband Leefsituatie x Compulsief Internetgebruik</vt:lpstr>
      <vt:lpstr>Opgave 1: Verband Leefsituatie x Compulsief Internetgebruik</vt:lpstr>
      <vt:lpstr>Opgave 1: Verband Leefsituatie x Compulsief Internetgebruik</vt:lpstr>
      <vt:lpstr>Opgave 1: Verband Leefsituatie x Compulsief Internetgebruik</vt:lpstr>
      <vt:lpstr>Opgave 1: Verband Leefsituatie x Compulsief Internetgebruik</vt:lpstr>
      <vt:lpstr>Welke analysetechniek gebruik ik?</vt:lpstr>
      <vt:lpstr>Opgave 1: Verband Leefsituatie x Compulsief Internetgebruik</vt:lpstr>
      <vt:lpstr>Opgave 1: Verband Leefsituatie x Compulsief Internetgebruik</vt:lpstr>
      <vt:lpstr>Opgave 1: Verband Leefsituatie x Compulsief Internetgebruik</vt:lpstr>
      <vt:lpstr>Opgave 1: Verband Leefsituatie x Compulsief Internetgebruik</vt:lpstr>
      <vt:lpstr>Opgave 1: Verband Leefsituatie x Compulsief Internetgebruik</vt:lpstr>
      <vt:lpstr>Opgave 1: Verband Leefsituatie x Compulsief Internetgebruik</vt:lpstr>
      <vt:lpstr>Opgave 1: Verband Leefsituatie x Compulsief Internetgebruik</vt:lpstr>
      <vt:lpstr>Opgave 1: Verband Leefsituatie x Compulsief Internetgebruik</vt:lpstr>
      <vt:lpstr>Opgave 1: Verband Leefsituatie x Compulsief Internetgebruik</vt:lpstr>
      <vt:lpstr>Opgave 1: Verband Leefsituatie x Compulsief Internetgebruik</vt:lpstr>
      <vt:lpstr>Opgave 1: Verband Leefsituatie x Compulsief Internetgebruik</vt:lpstr>
      <vt:lpstr>Opgave 2</vt:lpstr>
      <vt:lpstr>Opgave 2: Verband Tijd x Financiële stress</vt:lpstr>
      <vt:lpstr>Opgave 2: Verband Tijd x Financiële stress</vt:lpstr>
      <vt:lpstr>Opgave 2: Verband Tijd x Financiële stress</vt:lpstr>
      <vt:lpstr>PowerPoint-presentatie</vt:lpstr>
      <vt:lpstr>Opgave 2: Verband Tijd x Financiële stress</vt:lpstr>
      <vt:lpstr>Opgave 2: Verband Tijd x Financiële stress</vt:lpstr>
      <vt:lpstr>Opgave 2: Verband Tijd x Financiële stress</vt:lpstr>
      <vt:lpstr>Opgave 2: Verband Tijd x Financiële stress</vt:lpstr>
      <vt:lpstr>Opgave 2: Verband Tijd x Financiële stress</vt:lpstr>
      <vt:lpstr>Opgave 2: Verband Tijd x Financiële stress</vt:lpstr>
      <vt:lpstr>Opgave 2: Verband Tijd x Financiële stress</vt:lpstr>
      <vt:lpstr>Opgave 2: Verband Tijd x Financiële stress</vt:lpstr>
      <vt:lpstr>Opgave 2: Verband Tijd x Financiële stress</vt:lpstr>
      <vt:lpstr>Opgave 2: Verband Tijd x Financiële stress</vt:lpstr>
      <vt:lpstr>Opgave 2: Verband Tijd x Financiële stress</vt:lpstr>
      <vt:lpstr>Opgave 2: Verband Tijd x Financiële stress</vt:lpstr>
      <vt:lpstr>Opgave 2: Verband Tijd x Financiële stress</vt:lpstr>
      <vt:lpstr>Opgave 2: Verband Tijd x Financiële stress</vt:lpstr>
      <vt:lpstr>Opgave 2: Verband Tijd x Financiële stress</vt:lpstr>
      <vt:lpstr>Opgave 2: Verband Tijd x Financiële stress</vt:lpstr>
      <vt:lpstr>Opgave 2: Verband Tijd x Financiële stress</vt:lpstr>
      <vt:lpstr>Opgave 2: Verband Tijd x Financiële stress</vt:lpstr>
      <vt:lpstr>Opgave 2: Verband Tijd x Financiële stress</vt:lpstr>
      <vt:lpstr>Opgave 2: Verband Tijd x Financiële stress</vt:lpstr>
      <vt:lpstr>PowerPoint-presentatie</vt:lpstr>
      <vt:lpstr>Opgave 2: Verband Tijd x Financiële stress</vt:lpstr>
      <vt:lpstr>Opgave 2: Verband Tijd x Financiële stress</vt:lpstr>
      <vt:lpstr>Opgave 2: Verband Tijd x Financiële stress</vt:lpstr>
      <vt:lpstr>Opgave 2: Verband Tijd x Financiële stress</vt:lpstr>
      <vt:lpstr>Opgave 2: Verband Tijd x Financiële stress</vt:lpstr>
      <vt:lpstr>Opgave 2: Verband Tijd x Financiële stress</vt:lpstr>
      <vt:lpstr>Opgave 2: Verband Tijd x Financiële stress</vt:lpstr>
      <vt:lpstr>Opgave 2: Verband Tijd x Financiële stress</vt:lpstr>
      <vt:lpstr>Opgave 2: Verband Tijd x Financiële stress</vt:lpstr>
      <vt:lpstr>Opgave 2: Verband Tijd x Financiële stress</vt:lpstr>
      <vt:lpstr>Nog meer oefeningen</vt:lpstr>
    </vt:vector>
  </TitlesOfParts>
  <Company>UA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Ponnet</dc:creator>
  <cp:lastModifiedBy>Fauve Duprez</cp:lastModifiedBy>
  <cp:revision>1</cp:revision>
  <cp:lastPrinted>2022-09-25T19:30:31Z</cp:lastPrinted>
  <dcterms:created xsi:type="dcterms:W3CDTF">2016-09-23T07:15:13Z</dcterms:created>
  <dcterms:modified xsi:type="dcterms:W3CDTF">2024-12-06T09:50:09Z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icensed to">
    <vt:lpwstr>Ghent University</vt:lpwstr>
  </property>
  <property fmtid="{D5CDD505-2E9C-101B-9397-08002B2CF9AE}" pid="3" name="Version">
    <vt:lpwstr>1.0</vt:lpwstr>
  </property>
  <property fmtid="{D5CDD505-2E9C-101B-9397-08002B2CF9AE}" pid="4" name="Date">
    <vt:filetime>2016-09-20T22:00:00Z</vt:filetime>
  </property>
  <property fmtid="{D5CDD505-2E9C-101B-9397-08002B2CF9AE}" pid="5" name="Build">
    <vt:i4>13</vt:i4>
  </property>
  <property fmtid="{D5CDD505-2E9C-101B-9397-08002B2CF9AE}" pid="6" name="Cmt 1">
    <vt:lpwstr>create</vt:lpwstr>
  </property>
  <property fmtid="{D5CDD505-2E9C-101B-9397-08002B2CF9AE}" pid="7" name="Cmt 2">
    <vt:lpwstr>1st draft</vt:lpwstr>
  </property>
  <property fmtid="{D5CDD505-2E9C-101B-9397-08002B2CF9AE}" pid="8" name="Cmt 3">
    <vt:lpwstr>Corporate splitt off</vt:lpwstr>
  </property>
  <property fmtid="{D5CDD505-2E9C-101B-9397-08002B2CF9AE}" pid="9" name="Cmt 4">
    <vt:lpwstr>2nd draft</vt:lpwstr>
  </property>
  <property fmtid="{D5CDD505-2E9C-101B-9397-08002B2CF9AE}" pid="10" name="Cmt 5">
    <vt:lpwstr>set text box and shape defaults</vt:lpwstr>
  </property>
  <property fmtid="{D5CDD505-2E9C-101B-9397-08002B2CF9AE}" pid="11" name="Cmt 6">
    <vt:lpwstr>end slide text acc. to letter</vt:lpwstr>
  </property>
  <property fmtid="{D5CDD505-2E9C-101B-9397-08002B2CF9AE}" pid="12" name="Cmt 7">
    <vt:lpwstr>logo opening slide sharpened</vt:lpwstr>
  </property>
  <property fmtid="{D5CDD505-2E9C-101B-9397-08002B2CF9AE}" pid="13" name="Cmt 8-9">
    <vt:lpwstr>comments 19-9-2016</vt:lpwstr>
  </property>
  <property fmtid="{D5CDD505-2E9C-101B-9397-08002B2CF9AE}" pid="14" name="Cmt 10">
    <vt:lpwstr>social media data redesigned</vt:lpwstr>
  </property>
  <property fmtid="{D5CDD505-2E9C-101B-9397-08002B2CF9AE}" pid="15" name="Cmt 11">
    <vt:lpwstr>Title Slide renamed to TitleSlide</vt:lpwstr>
  </property>
  <property fmtid="{D5CDD505-2E9C-101B-9397-08002B2CF9AE}" pid="16" name="Cmt 12">
    <vt:lpwstr>Title and text size</vt:lpwstr>
  </property>
  <property fmtid="{D5CDD505-2E9C-101B-9397-08002B2CF9AE}" pid="17" name="Cmt 13">
    <vt:lpwstr>socmed pictos &gt; normal view</vt:lpwstr>
  </property>
  <property fmtid="{D5CDD505-2E9C-101B-9397-08002B2CF9AE}" pid="18" name="ContentTypeId">
    <vt:lpwstr>0x0101003A43D96E506A014DBE714040E5AF9AEC</vt:lpwstr>
  </property>
</Properties>
</file>